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899" r:id="rId5"/>
    <p:sldId id="731" r:id="rId6"/>
    <p:sldId id="872" r:id="rId7"/>
    <p:sldId id="880" r:id="rId8"/>
    <p:sldId id="889" r:id="rId9"/>
    <p:sldId id="885" r:id="rId10"/>
    <p:sldId id="890" r:id="rId11"/>
    <p:sldId id="89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CAB"/>
    <a:srgbClr val="EA4C6E"/>
    <a:srgbClr val="10A8AB"/>
    <a:srgbClr val="FBB150"/>
    <a:srgbClr val="4FC3F6"/>
    <a:srgbClr val="E44E68"/>
    <a:srgbClr val="333E48"/>
    <a:srgbClr val="1E9799"/>
    <a:srgbClr val="11CFD3"/>
    <a:srgbClr val="6AE2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5826EE-5F9A-F54E-A640-38C2AD7D0071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F13DEF-CD0D-8649-A986-BBC58B7D2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182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F9778B-06F7-F248-A5BA-6F256336005E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2C2D5B-651B-EE41-A9B7-F3FC4ECB9D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94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Which vendor wouldn’t want this?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2C2D5B-651B-EE41-A9B7-F3FC4ECB9D1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870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2C2D5B-651B-EE41-A9B7-F3FC4ECB9D1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972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Home staging reminders and engaging vendors in the process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2C2D5B-651B-EE41-A9B7-F3FC4ECB9D1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845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The difference between video trailers and 360 and why are both so important in their own right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2C2D5B-651B-EE41-A9B7-F3FC4ECB9D1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3882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Don’t want to miss any buyers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2C2D5B-651B-EE41-A9B7-F3FC4ECB9D1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717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Cover front end pitch importance as well as attracting buyers/future vendors. Cover how best to utilise them.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2C2D5B-651B-EE41-A9B7-F3FC4ECB9D1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7420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2C2D5B-651B-EE41-A9B7-F3FC4ECB9D1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898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9.png"/><Relationship Id="rId4" Type="http://schemas.openxmlformats.org/officeDocument/2006/relationships/image" Target="../media/image1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13.sv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-1" y="0"/>
            <a:ext cx="12191999" cy="6886704"/>
          </a:xfrm>
          <a:prstGeom prst="rect">
            <a:avLst/>
          </a:prstGeom>
          <a:solidFill>
            <a:srgbClr val="333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642183" y="2417446"/>
            <a:ext cx="10907629" cy="3629044"/>
          </a:xfrm>
        </p:spPr>
        <p:txBody>
          <a:bodyPr>
            <a:normAutofit/>
          </a:bodyPr>
          <a:lstStyle>
            <a:lvl1pPr>
              <a:lnSpc>
                <a:spcPct val="70000"/>
              </a:lnSpc>
              <a:buClr>
                <a:srgbClr val="10A8AB"/>
              </a:buClr>
              <a:defRPr sz="2500" b="0" i="0">
                <a:solidFill>
                  <a:schemeClr val="bg1"/>
                </a:solidFill>
                <a:latin typeface="Arial" panose="020B0604020202020204" pitchFamily="34" charset="0"/>
                <a:ea typeface="Lato" charset="0"/>
                <a:cs typeface="Arial" panose="020B0604020202020204" pitchFamily="34" charset="0"/>
              </a:defRPr>
            </a:lvl1pPr>
            <a:lvl2pPr>
              <a:lnSpc>
                <a:spcPct val="70000"/>
              </a:lnSpc>
              <a:defRPr sz="1800" b="0" i="0">
                <a:solidFill>
                  <a:schemeClr val="bg1"/>
                </a:solidFill>
                <a:latin typeface="Arial" panose="020B0604020202020204" pitchFamily="34" charset="0"/>
                <a:ea typeface="Lato" charset="0"/>
                <a:cs typeface="Arial" panose="020B0604020202020204" pitchFamily="34" charset="0"/>
              </a:defRPr>
            </a:lvl2pPr>
            <a:lvl3pPr>
              <a:lnSpc>
                <a:spcPct val="70000"/>
              </a:lnSpc>
              <a:defRPr sz="1500">
                <a:solidFill>
                  <a:schemeClr val="bg1"/>
                </a:solidFill>
                <a:latin typeface="Arial" panose="020B0604020202020204" pitchFamily="34" charset="0"/>
                <a:ea typeface="Lato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err="1"/>
              <a:t>Ssf</a:t>
            </a:r>
            <a:endParaRPr lang="en-US"/>
          </a:p>
          <a:p>
            <a:pPr lvl="2"/>
            <a:r>
              <a:rPr lang="en-US" err="1"/>
              <a:t>faf</a:t>
            </a:r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56535" y="215136"/>
            <a:ext cx="449247" cy="457724"/>
          </a:xfrm>
          <a:prstGeom prst="rect">
            <a:avLst/>
          </a:prstGeom>
        </p:spPr>
      </p:pic>
      <p:sp>
        <p:nvSpPr>
          <p:cNvPr id="21" name="Rectangle 8"/>
          <p:cNvSpPr/>
          <p:nvPr userDrawn="1"/>
        </p:nvSpPr>
        <p:spPr>
          <a:xfrm rot="5400000">
            <a:off x="9192875" y="3467473"/>
            <a:ext cx="4675632" cy="1322616"/>
          </a:xfrm>
          <a:custGeom>
            <a:avLst/>
            <a:gdLst>
              <a:gd name="connsiteX0" fmla="*/ 0 w 3588434"/>
              <a:gd name="connsiteY0" fmla="*/ 0 h 3588434"/>
              <a:gd name="connsiteX1" fmla="*/ 3588434 w 3588434"/>
              <a:gd name="connsiteY1" fmla="*/ 0 h 3588434"/>
              <a:gd name="connsiteX2" fmla="*/ 3588434 w 3588434"/>
              <a:gd name="connsiteY2" fmla="*/ 3588434 h 3588434"/>
              <a:gd name="connsiteX3" fmla="*/ 0 w 3588434"/>
              <a:gd name="connsiteY3" fmla="*/ 3588434 h 3588434"/>
              <a:gd name="connsiteX4" fmla="*/ 0 w 3588434"/>
              <a:gd name="connsiteY4" fmla="*/ 0 h 3588434"/>
              <a:gd name="connsiteX0" fmla="*/ 0 w 6936544"/>
              <a:gd name="connsiteY0" fmla="*/ 0 h 3588434"/>
              <a:gd name="connsiteX1" fmla="*/ 6936544 w 6936544"/>
              <a:gd name="connsiteY1" fmla="*/ 0 h 3588434"/>
              <a:gd name="connsiteX2" fmla="*/ 6936544 w 6936544"/>
              <a:gd name="connsiteY2" fmla="*/ 3588434 h 3588434"/>
              <a:gd name="connsiteX3" fmla="*/ 3348110 w 6936544"/>
              <a:gd name="connsiteY3" fmla="*/ 3588434 h 3588434"/>
              <a:gd name="connsiteX4" fmla="*/ 0 w 6936544"/>
              <a:gd name="connsiteY4" fmla="*/ 0 h 3588434"/>
              <a:gd name="connsiteX0" fmla="*/ 28136 w 6964680"/>
              <a:gd name="connsiteY0" fmla="*/ 0 h 3588434"/>
              <a:gd name="connsiteX1" fmla="*/ 6964680 w 6964680"/>
              <a:gd name="connsiteY1" fmla="*/ 0 h 3588434"/>
              <a:gd name="connsiteX2" fmla="*/ 6964680 w 6964680"/>
              <a:gd name="connsiteY2" fmla="*/ 3588434 h 3588434"/>
              <a:gd name="connsiteX3" fmla="*/ 0 w 6964680"/>
              <a:gd name="connsiteY3" fmla="*/ 1173 h 3588434"/>
              <a:gd name="connsiteX4" fmla="*/ 28136 w 6964680"/>
              <a:gd name="connsiteY4" fmla="*/ 0 h 3588434"/>
              <a:gd name="connsiteX0" fmla="*/ 28136 w 6964680"/>
              <a:gd name="connsiteY0" fmla="*/ 0 h 2040987"/>
              <a:gd name="connsiteX1" fmla="*/ 6964680 w 6964680"/>
              <a:gd name="connsiteY1" fmla="*/ 0 h 2040987"/>
              <a:gd name="connsiteX2" fmla="*/ 6964680 w 6964680"/>
              <a:gd name="connsiteY2" fmla="*/ 2040987 h 2040987"/>
              <a:gd name="connsiteX3" fmla="*/ 0 w 6964680"/>
              <a:gd name="connsiteY3" fmla="*/ 1173 h 2040987"/>
              <a:gd name="connsiteX4" fmla="*/ 28136 w 6964680"/>
              <a:gd name="connsiteY4" fmla="*/ 0 h 2040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64680" h="2040987">
                <a:moveTo>
                  <a:pt x="28136" y="0"/>
                </a:moveTo>
                <a:lnTo>
                  <a:pt x="6964680" y="0"/>
                </a:lnTo>
                <a:lnTo>
                  <a:pt x="6964680" y="2040987"/>
                </a:lnTo>
                <a:lnTo>
                  <a:pt x="0" y="1173"/>
                </a:lnTo>
                <a:lnTo>
                  <a:pt x="28136" y="0"/>
                </a:lnTo>
                <a:close/>
              </a:path>
            </a:pathLst>
          </a:custGeom>
          <a:solidFill>
            <a:srgbClr val="10A8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631428" y="48174"/>
            <a:ext cx="10918383" cy="2393022"/>
          </a:xfrm>
        </p:spPr>
        <p:txBody>
          <a:bodyPr anchor="ctr">
            <a:normAutofit/>
          </a:bodyPr>
          <a:lstStyle>
            <a:lvl1pPr marL="0" indent="0">
              <a:lnSpc>
                <a:spcPts val="9000"/>
              </a:lnSpc>
              <a:spcBef>
                <a:spcPts val="0"/>
              </a:spcBef>
              <a:buClr>
                <a:srgbClr val="E64C66"/>
              </a:buClr>
              <a:buFontTx/>
              <a:buNone/>
              <a:defRPr sz="9000" b="1" i="0" kern="1700" spc="-110" baseline="0">
                <a:solidFill>
                  <a:schemeClr val="bg1"/>
                </a:solidFill>
                <a:latin typeface="Calibri" panose="020F0502020204030204" pitchFamily="34" charset="0"/>
                <a:ea typeface="Lato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Agenda</a:t>
            </a:r>
          </a:p>
        </p:txBody>
      </p:sp>
      <p:sp>
        <p:nvSpPr>
          <p:cNvPr id="23" name="Rectangle 8"/>
          <p:cNvSpPr/>
          <p:nvPr userDrawn="1"/>
        </p:nvSpPr>
        <p:spPr>
          <a:xfrm>
            <a:off x="7516366" y="-5701"/>
            <a:ext cx="4675632" cy="1322616"/>
          </a:xfrm>
          <a:custGeom>
            <a:avLst/>
            <a:gdLst>
              <a:gd name="connsiteX0" fmla="*/ 0 w 3588434"/>
              <a:gd name="connsiteY0" fmla="*/ 0 h 3588434"/>
              <a:gd name="connsiteX1" fmla="*/ 3588434 w 3588434"/>
              <a:gd name="connsiteY1" fmla="*/ 0 h 3588434"/>
              <a:gd name="connsiteX2" fmla="*/ 3588434 w 3588434"/>
              <a:gd name="connsiteY2" fmla="*/ 3588434 h 3588434"/>
              <a:gd name="connsiteX3" fmla="*/ 0 w 3588434"/>
              <a:gd name="connsiteY3" fmla="*/ 3588434 h 3588434"/>
              <a:gd name="connsiteX4" fmla="*/ 0 w 3588434"/>
              <a:gd name="connsiteY4" fmla="*/ 0 h 3588434"/>
              <a:gd name="connsiteX0" fmla="*/ 0 w 6936544"/>
              <a:gd name="connsiteY0" fmla="*/ 0 h 3588434"/>
              <a:gd name="connsiteX1" fmla="*/ 6936544 w 6936544"/>
              <a:gd name="connsiteY1" fmla="*/ 0 h 3588434"/>
              <a:gd name="connsiteX2" fmla="*/ 6936544 w 6936544"/>
              <a:gd name="connsiteY2" fmla="*/ 3588434 h 3588434"/>
              <a:gd name="connsiteX3" fmla="*/ 3348110 w 6936544"/>
              <a:gd name="connsiteY3" fmla="*/ 3588434 h 3588434"/>
              <a:gd name="connsiteX4" fmla="*/ 0 w 6936544"/>
              <a:gd name="connsiteY4" fmla="*/ 0 h 3588434"/>
              <a:gd name="connsiteX0" fmla="*/ 28136 w 6964680"/>
              <a:gd name="connsiteY0" fmla="*/ 0 h 3588434"/>
              <a:gd name="connsiteX1" fmla="*/ 6964680 w 6964680"/>
              <a:gd name="connsiteY1" fmla="*/ 0 h 3588434"/>
              <a:gd name="connsiteX2" fmla="*/ 6964680 w 6964680"/>
              <a:gd name="connsiteY2" fmla="*/ 3588434 h 3588434"/>
              <a:gd name="connsiteX3" fmla="*/ 0 w 6964680"/>
              <a:gd name="connsiteY3" fmla="*/ 1173 h 3588434"/>
              <a:gd name="connsiteX4" fmla="*/ 28136 w 6964680"/>
              <a:gd name="connsiteY4" fmla="*/ 0 h 3588434"/>
              <a:gd name="connsiteX0" fmla="*/ 28136 w 6964680"/>
              <a:gd name="connsiteY0" fmla="*/ 0 h 2040987"/>
              <a:gd name="connsiteX1" fmla="*/ 6964680 w 6964680"/>
              <a:gd name="connsiteY1" fmla="*/ 0 h 2040987"/>
              <a:gd name="connsiteX2" fmla="*/ 6964680 w 6964680"/>
              <a:gd name="connsiteY2" fmla="*/ 2040987 h 2040987"/>
              <a:gd name="connsiteX3" fmla="*/ 0 w 6964680"/>
              <a:gd name="connsiteY3" fmla="*/ 1173 h 2040987"/>
              <a:gd name="connsiteX4" fmla="*/ 28136 w 6964680"/>
              <a:gd name="connsiteY4" fmla="*/ 0 h 2040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64680" h="2040987">
                <a:moveTo>
                  <a:pt x="28136" y="0"/>
                </a:moveTo>
                <a:lnTo>
                  <a:pt x="6964680" y="0"/>
                </a:lnTo>
                <a:lnTo>
                  <a:pt x="6964680" y="2040987"/>
                </a:lnTo>
                <a:lnTo>
                  <a:pt x="0" y="1173"/>
                </a:lnTo>
                <a:lnTo>
                  <a:pt x="28136" y="0"/>
                </a:lnTo>
                <a:close/>
              </a:path>
            </a:pathLst>
          </a:custGeom>
          <a:solidFill>
            <a:srgbClr val="E64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9"/>
          <p:cNvSpPr/>
          <p:nvPr userDrawn="1"/>
        </p:nvSpPr>
        <p:spPr>
          <a:xfrm rot="10800000">
            <a:off x="7247960" y="5220928"/>
            <a:ext cx="5002309" cy="1681924"/>
          </a:xfrm>
          <a:custGeom>
            <a:avLst/>
            <a:gdLst>
              <a:gd name="connsiteX0" fmla="*/ 0 w 1306286"/>
              <a:gd name="connsiteY0" fmla="*/ 0 h 1306286"/>
              <a:gd name="connsiteX1" fmla="*/ 1306286 w 1306286"/>
              <a:gd name="connsiteY1" fmla="*/ 0 h 1306286"/>
              <a:gd name="connsiteX2" fmla="*/ 1306286 w 1306286"/>
              <a:gd name="connsiteY2" fmla="*/ 1306286 h 1306286"/>
              <a:gd name="connsiteX3" fmla="*/ 0 w 1306286"/>
              <a:gd name="connsiteY3" fmla="*/ 1306286 h 1306286"/>
              <a:gd name="connsiteX4" fmla="*/ 0 w 1306286"/>
              <a:gd name="connsiteY4" fmla="*/ 0 h 1306286"/>
              <a:gd name="connsiteX0" fmla="*/ 0 w 2073729"/>
              <a:gd name="connsiteY0" fmla="*/ 0 h 1306286"/>
              <a:gd name="connsiteX1" fmla="*/ 2073729 w 2073729"/>
              <a:gd name="connsiteY1" fmla="*/ 0 h 1306286"/>
              <a:gd name="connsiteX2" fmla="*/ 1306286 w 2073729"/>
              <a:gd name="connsiteY2" fmla="*/ 1306286 h 1306286"/>
              <a:gd name="connsiteX3" fmla="*/ 0 w 2073729"/>
              <a:gd name="connsiteY3" fmla="*/ 1306286 h 1306286"/>
              <a:gd name="connsiteX4" fmla="*/ 0 w 2073729"/>
              <a:gd name="connsiteY4" fmla="*/ 0 h 1306286"/>
              <a:gd name="connsiteX0" fmla="*/ 0 w 2073729"/>
              <a:gd name="connsiteY0" fmla="*/ 0 h 1322615"/>
              <a:gd name="connsiteX1" fmla="*/ 2073729 w 2073729"/>
              <a:gd name="connsiteY1" fmla="*/ 0 h 1322615"/>
              <a:gd name="connsiteX2" fmla="*/ 16329 w 2073729"/>
              <a:gd name="connsiteY2" fmla="*/ 1322615 h 1322615"/>
              <a:gd name="connsiteX3" fmla="*/ 0 w 2073729"/>
              <a:gd name="connsiteY3" fmla="*/ 1306286 h 1322615"/>
              <a:gd name="connsiteX4" fmla="*/ 0 w 2073729"/>
              <a:gd name="connsiteY4" fmla="*/ 0 h 1322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3729" h="1322615">
                <a:moveTo>
                  <a:pt x="0" y="0"/>
                </a:moveTo>
                <a:lnTo>
                  <a:pt x="2073729" y="0"/>
                </a:lnTo>
                <a:lnTo>
                  <a:pt x="16329" y="1322615"/>
                </a:lnTo>
                <a:lnTo>
                  <a:pt x="0" y="130628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E1E3F9-A0E9-BD45-B31A-A28C08F93C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lum bright="-40000" contrast="-40000"/>
          </a:blip>
          <a:stretch>
            <a:fillRect/>
          </a:stretch>
        </p:blipFill>
        <p:spPr>
          <a:xfrm>
            <a:off x="11288487" y="5986113"/>
            <a:ext cx="439934" cy="47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929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_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421162-S22wvnFx">
            <a:hlinkClick r:id="" action="ppaction://media"/>
            <a:extLst>
              <a:ext uri="{FF2B5EF4-FFF2-40B4-BE49-F238E27FC236}">
                <a16:creationId xmlns:a16="http://schemas.microsoft.com/office/drawing/2014/main" id="{461B4CE6-D71E-1540-971D-4ED2DADBBE0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31266" b="11631"/>
          <a:stretch/>
        </p:blipFill>
        <p:spPr>
          <a:xfrm>
            <a:off x="2614584" y="-14703"/>
            <a:ext cx="9577416" cy="692622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8C2EAFA-57D6-ED44-A511-4A5777D344DF}"/>
              </a:ext>
            </a:extLst>
          </p:cNvPr>
          <p:cNvSpPr/>
          <p:nvPr userDrawn="1"/>
        </p:nvSpPr>
        <p:spPr>
          <a:xfrm>
            <a:off x="24449" y="-46438"/>
            <a:ext cx="12192950" cy="6957964"/>
          </a:xfrm>
          <a:prstGeom prst="rect">
            <a:avLst/>
          </a:prstGeom>
          <a:solidFill>
            <a:srgbClr val="333E48">
              <a:alpha val="8431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7"/>
          <p:cNvSpPr/>
          <p:nvPr userDrawn="1"/>
        </p:nvSpPr>
        <p:spPr>
          <a:xfrm>
            <a:off x="-45267" y="-60960"/>
            <a:ext cx="7749938" cy="6973204"/>
          </a:xfrm>
          <a:custGeom>
            <a:avLst/>
            <a:gdLst>
              <a:gd name="connsiteX0" fmla="*/ 0 w 9153940"/>
              <a:gd name="connsiteY0" fmla="*/ 0 h 6858000"/>
              <a:gd name="connsiteX1" fmla="*/ 9153940 w 9153940"/>
              <a:gd name="connsiteY1" fmla="*/ 0 h 6858000"/>
              <a:gd name="connsiteX2" fmla="*/ 9153940 w 9153940"/>
              <a:gd name="connsiteY2" fmla="*/ 6858000 h 6858000"/>
              <a:gd name="connsiteX3" fmla="*/ 0 w 9153940"/>
              <a:gd name="connsiteY3" fmla="*/ 6858000 h 6858000"/>
              <a:gd name="connsiteX4" fmla="*/ 0 w 9153940"/>
              <a:gd name="connsiteY4" fmla="*/ 0 h 6858000"/>
              <a:gd name="connsiteX0" fmla="*/ 0 w 9153940"/>
              <a:gd name="connsiteY0" fmla="*/ 0 h 6858000"/>
              <a:gd name="connsiteX1" fmla="*/ 6016602 w 9153940"/>
              <a:gd name="connsiteY1" fmla="*/ 15765 h 6858000"/>
              <a:gd name="connsiteX2" fmla="*/ 9153940 w 9153940"/>
              <a:gd name="connsiteY2" fmla="*/ 6858000 h 6858000"/>
              <a:gd name="connsiteX3" fmla="*/ 0 w 9153940"/>
              <a:gd name="connsiteY3" fmla="*/ 6858000 h 6858000"/>
              <a:gd name="connsiteX4" fmla="*/ 0 w 915394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3940" h="6858000">
                <a:moveTo>
                  <a:pt x="0" y="0"/>
                </a:moveTo>
                <a:lnTo>
                  <a:pt x="6016602" y="15765"/>
                </a:lnTo>
                <a:lnTo>
                  <a:pt x="915394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"/>
          <p:cNvSpPr/>
          <p:nvPr userDrawn="1"/>
        </p:nvSpPr>
        <p:spPr>
          <a:xfrm>
            <a:off x="6298547" y="5747470"/>
            <a:ext cx="1433571" cy="1164056"/>
          </a:xfrm>
          <a:custGeom>
            <a:avLst/>
            <a:gdLst>
              <a:gd name="connsiteX0" fmla="*/ 0 w 2844974"/>
              <a:gd name="connsiteY0" fmla="*/ 0 h 2844974"/>
              <a:gd name="connsiteX1" fmla="*/ 2844974 w 2844974"/>
              <a:gd name="connsiteY1" fmla="*/ 0 h 2844974"/>
              <a:gd name="connsiteX2" fmla="*/ 2844974 w 2844974"/>
              <a:gd name="connsiteY2" fmla="*/ 2844974 h 2844974"/>
              <a:gd name="connsiteX3" fmla="*/ 0 w 2844974"/>
              <a:gd name="connsiteY3" fmla="*/ 2844974 h 2844974"/>
              <a:gd name="connsiteX4" fmla="*/ 0 w 2844974"/>
              <a:gd name="connsiteY4" fmla="*/ 0 h 2844974"/>
              <a:gd name="connsiteX0" fmla="*/ 2821259 w 2844974"/>
              <a:gd name="connsiteY0" fmla="*/ 0 h 2856125"/>
              <a:gd name="connsiteX1" fmla="*/ 2844974 w 2844974"/>
              <a:gd name="connsiteY1" fmla="*/ 11151 h 2856125"/>
              <a:gd name="connsiteX2" fmla="*/ 2844974 w 2844974"/>
              <a:gd name="connsiteY2" fmla="*/ 2856125 h 2856125"/>
              <a:gd name="connsiteX3" fmla="*/ 0 w 2844974"/>
              <a:gd name="connsiteY3" fmla="*/ 2856125 h 2856125"/>
              <a:gd name="connsiteX4" fmla="*/ 2821259 w 2844974"/>
              <a:gd name="connsiteY4" fmla="*/ 0 h 2856125"/>
              <a:gd name="connsiteX0" fmla="*/ 2840442 w 2844974"/>
              <a:gd name="connsiteY0" fmla="*/ 0 h 2849730"/>
              <a:gd name="connsiteX1" fmla="*/ 2844974 w 2844974"/>
              <a:gd name="connsiteY1" fmla="*/ 4756 h 2849730"/>
              <a:gd name="connsiteX2" fmla="*/ 2844974 w 2844974"/>
              <a:gd name="connsiteY2" fmla="*/ 2849730 h 2849730"/>
              <a:gd name="connsiteX3" fmla="*/ 0 w 2844974"/>
              <a:gd name="connsiteY3" fmla="*/ 2849730 h 2849730"/>
              <a:gd name="connsiteX4" fmla="*/ 2840442 w 2844974"/>
              <a:gd name="connsiteY4" fmla="*/ 0 h 2849730"/>
              <a:gd name="connsiteX0" fmla="*/ 1950318 w 2844974"/>
              <a:gd name="connsiteY0" fmla="*/ 877275 h 2844974"/>
              <a:gd name="connsiteX1" fmla="*/ 2844974 w 2844974"/>
              <a:gd name="connsiteY1" fmla="*/ 0 h 2844974"/>
              <a:gd name="connsiteX2" fmla="*/ 2844974 w 2844974"/>
              <a:gd name="connsiteY2" fmla="*/ 2844974 h 2844974"/>
              <a:gd name="connsiteX3" fmla="*/ 0 w 2844974"/>
              <a:gd name="connsiteY3" fmla="*/ 2844974 h 2844974"/>
              <a:gd name="connsiteX4" fmla="*/ 1950318 w 2844974"/>
              <a:gd name="connsiteY4" fmla="*/ 877275 h 2844974"/>
              <a:gd name="connsiteX0" fmla="*/ 1950318 w 2844974"/>
              <a:gd name="connsiteY0" fmla="*/ 3336 h 1971035"/>
              <a:gd name="connsiteX1" fmla="*/ 1946758 w 2844974"/>
              <a:gd name="connsiteY1" fmla="*/ 0 h 1971035"/>
              <a:gd name="connsiteX2" fmla="*/ 2844974 w 2844974"/>
              <a:gd name="connsiteY2" fmla="*/ 1971035 h 1971035"/>
              <a:gd name="connsiteX3" fmla="*/ 0 w 2844974"/>
              <a:gd name="connsiteY3" fmla="*/ 1971035 h 1971035"/>
              <a:gd name="connsiteX4" fmla="*/ 1950318 w 2844974"/>
              <a:gd name="connsiteY4" fmla="*/ 3336 h 1971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4974" h="1971035">
                <a:moveTo>
                  <a:pt x="1950318" y="3336"/>
                </a:moveTo>
                <a:lnTo>
                  <a:pt x="1946758" y="0"/>
                </a:lnTo>
                <a:lnTo>
                  <a:pt x="2844974" y="1971035"/>
                </a:lnTo>
                <a:lnTo>
                  <a:pt x="0" y="1971035"/>
                </a:lnTo>
                <a:lnTo>
                  <a:pt x="1950318" y="3336"/>
                </a:lnTo>
                <a:close/>
              </a:path>
            </a:pathLst>
          </a:custGeom>
          <a:solidFill>
            <a:srgbClr val="4FC3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8"/>
          <p:cNvSpPr/>
          <p:nvPr userDrawn="1"/>
        </p:nvSpPr>
        <p:spPr>
          <a:xfrm>
            <a:off x="8565776" y="-45721"/>
            <a:ext cx="3626223" cy="982248"/>
          </a:xfrm>
          <a:custGeom>
            <a:avLst/>
            <a:gdLst>
              <a:gd name="connsiteX0" fmla="*/ 0 w 3588434"/>
              <a:gd name="connsiteY0" fmla="*/ 0 h 3588434"/>
              <a:gd name="connsiteX1" fmla="*/ 3588434 w 3588434"/>
              <a:gd name="connsiteY1" fmla="*/ 0 h 3588434"/>
              <a:gd name="connsiteX2" fmla="*/ 3588434 w 3588434"/>
              <a:gd name="connsiteY2" fmla="*/ 3588434 h 3588434"/>
              <a:gd name="connsiteX3" fmla="*/ 0 w 3588434"/>
              <a:gd name="connsiteY3" fmla="*/ 3588434 h 3588434"/>
              <a:gd name="connsiteX4" fmla="*/ 0 w 3588434"/>
              <a:gd name="connsiteY4" fmla="*/ 0 h 3588434"/>
              <a:gd name="connsiteX0" fmla="*/ 0 w 6936544"/>
              <a:gd name="connsiteY0" fmla="*/ 0 h 3588434"/>
              <a:gd name="connsiteX1" fmla="*/ 6936544 w 6936544"/>
              <a:gd name="connsiteY1" fmla="*/ 0 h 3588434"/>
              <a:gd name="connsiteX2" fmla="*/ 6936544 w 6936544"/>
              <a:gd name="connsiteY2" fmla="*/ 3588434 h 3588434"/>
              <a:gd name="connsiteX3" fmla="*/ 3348110 w 6936544"/>
              <a:gd name="connsiteY3" fmla="*/ 3588434 h 3588434"/>
              <a:gd name="connsiteX4" fmla="*/ 0 w 6936544"/>
              <a:gd name="connsiteY4" fmla="*/ 0 h 3588434"/>
              <a:gd name="connsiteX0" fmla="*/ 28136 w 6964680"/>
              <a:gd name="connsiteY0" fmla="*/ 0 h 3588434"/>
              <a:gd name="connsiteX1" fmla="*/ 6964680 w 6964680"/>
              <a:gd name="connsiteY1" fmla="*/ 0 h 3588434"/>
              <a:gd name="connsiteX2" fmla="*/ 6964680 w 6964680"/>
              <a:gd name="connsiteY2" fmla="*/ 3588434 h 3588434"/>
              <a:gd name="connsiteX3" fmla="*/ 0 w 6964680"/>
              <a:gd name="connsiteY3" fmla="*/ 1173 h 3588434"/>
              <a:gd name="connsiteX4" fmla="*/ 28136 w 6964680"/>
              <a:gd name="connsiteY4" fmla="*/ 0 h 3588434"/>
              <a:gd name="connsiteX0" fmla="*/ 28136 w 6964680"/>
              <a:gd name="connsiteY0" fmla="*/ 0 h 2040987"/>
              <a:gd name="connsiteX1" fmla="*/ 6964680 w 6964680"/>
              <a:gd name="connsiteY1" fmla="*/ 0 h 2040987"/>
              <a:gd name="connsiteX2" fmla="*/ 6964680 w 6964680"/>
              <a:gd name="connsiteY2" fmla="*/ 2040987 h 2040987"/>
              <a:gd name="connsiteX3" fmla="*/ 0 w 6964680"/>
              <a:gd name="connsiteY3" fmla="*/ 1173 h 2040987"/>
              <a:gd name="connsiteX4" fmla="*/ 28136 w 6964680"/>
              <a:gd name="connsiteY4" fmla="*/ 0 h 2040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64680" h="2040987">
                <a:moveTo>
                  <a:pt x="28136" y="0"/>
                </a:moveTo>
                <a:lnTo>
                  <a:pt x="6964680" y="0"/>
                </a:lnTo>
                <a:lnTo>
                  <a:pt x="6964680" y="2040987"/>
                </a:lnTo>
                <a:lnTo>
                  <a:pt x="0" y="1173"/>
                </a:lnTo>
                <a:lnTo>
                  <a:pt x="28136" y="0"/>
                </a:lnTo>
                <a:close/>
              </a:path>
            </a:pathLst>
          </a:custGeom>
          <a:solidFill>
            <a:srgbClr val="10A8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7"/>
          <p:cNvSpPr/>
          <p:nvPr userDrawn="1"/>
        </p:nvSpPr>
        <p:spPr>
          <a:xfrm>
            <a:off x="11297920" y="-45720"/>
            <a:ext cx="894080" cy="1387010"/>
          </a:xfrm>
          <a:custGeom>
            <a:avLst/>
            <a:gdLst>
              <a:gd name="connsiteX0" fmla="*/ 0 w 2024743"/>
              <a:gd name="connsiteY0" fmla="*/ 0 h 2024743"/>
              <a:gd name="connsiteX1" fmla="*/ 2024743 w 2024743"/>
              <a:gd name="connsiteY1" fmla="*/ 0 h 2024743"/>
              <a:gd name="connsiteX2" fmla="*/ 2024743 w 2024743"/>
              <a:gd name="connsiteY2" fmla="*/ 2024743 h 2024743"/>
              <a:gd name="connsiteX3" fmla="*/ 0 w 2024743"/>
              <a:gd name="connsiteY3" fmla="*/ 2024743 h 2024743"/>
              <a:gd name="connsiteX4" fmla="*/ 0 w 2024743"/>
              <a:gd name="connsiteY4" fmla="*/ 0 h 2024743"/>
              <a:gd name="connsiteX0" fmla="*/ 48986 w 2073729"/>
              <a:gd name="connsiteY0" fmla="*/ 0 h 2024743"/>
              <a:gd name="connsiteX1" fmla="*/ 2073729 w 2073729"/>
              <a:gd name="connsiteY1" fmla="*/ 0 h 2024743"/>
              <a:gd name="connsiteX2" fmla="*/ 2073729 w 2073729"/>
              <a:gd name="connsiteY2" fmla="*/ 2024743 h 2024743"/>
              <a:gd name="connsiteX3" fmla="*/ 0 w 2073729"/>
              <a:gd name="connsiteY3" fmla="*/ 0 h 2024743"/>
              <a:gd name="connsiteX4" fmla="*/ 48986 w 2073729"/>
              <a:gd name="connsiteY4" fmla="*/ 0 h 2024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3729" h="2024743">
                <a:moveTo>
                  <a:pt x="48986" y="0"/>
                </a:moveTo>
                <a:lnTo>
                  <a:pt x="2073729" y="0"/>
                </a:lnTo>
                <a:lnTo>
                  <a:pt x="2073729" y="2024743"/>
                </a:lnTo>
                <a:lnTo>
                  <a:pt x="0" y="0"/>
                </a:lnTo>
                <a:lnTo>
                  <a:pt x="48986" y="0"/>
                </a:lnTo>
                <a:close/>
              </a:path>
            </a:pathLst>
          </a:custGeom>
          <a:solidFill>
            <a:srgbClr val="E64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642184" y="3792479"/>
            <a:ext cx="4920416" cy="1954991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rgbClr val="10A8AB"/>
              </a:buClr>
              <a:defRPr sz="2500" b="0" i="0" baseline="0">
                <a:solidFill>
                  <a:srgbClr val="333E48"/>
                </a:solidFill>
                <a:latin typeface="Arial" panose="020B0604020202020204" pitchFamily="34" charset="0"/>
                <a:ea typeface="Lato" charset="0"/>
                <a:cs typeface="Arial" panose="020B0604020202020204" pitchFamily="34" charset="0"/>
              </a:defRPr>
            </a:lvl1pPr>
            <a:lvl2pPr>
              <a:defRPr sz="1800" b="0" i="0">
                <a:solidFill>
                  <a:srgbClr val="333E48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1500">
                <a:solidFill>
                  <a:srgbClr val="333E48"/>
                </a:solidFill>
                <a:latin typeface="Arial" charset="0"/>
                <a:ea typeface="Arial" charset="0"/>
                <a:cs typeface="Arial" charset="0"/>
              </a:defRPr>
            </a:lvl3pPr>
          </a:lstStyle>
          <a:p>
            <a:pPr lvl="0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5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4512" y="6135360"/>
            <a:ext cx="401270" cy="408842"/>
          </a:xfrm>
          <a:prstGeom prst="rect">
            <a:avLst/>
          </a:prstGeom>
        </p:spPr>
      </p:pic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89EB63C1-21D5-9341-8DA9-622354E4073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4175" y="1576850"/>
            <a:ext cx="4948425" cy="2294109"/>
          </a:xfrm>
        </p:spPr>
        <p:txBody>
          <a:bodyPr anchor="t">
            <a:normAutofit/>
          </a:bodyPr>
          <a:lstStyle>
            <a:lvl1pPr marL="0" indent="0">
              <a:lnSpc>
                <a:spcPts val="5700"/>
              </a:lnSpc>
              <a:spcBef>
                <a:spcPts val="0"/>
              </a:spcBef>
              <a:buClr>
                <a:srgbClr val="E64C66"/>
              </a:buClr>
              <a:buFontTx/>
              <a:buNone/>
              <a:defRPr sz="6000" b="1" i="0" kern="1700" cap="none" spc="0" baseline="0">
                <a:solidFill>
                  <a:srgbClr val="333E48"/>
                </a:solidFill>
                <a:latin typeface="Calibri" panose="020F0502020204030204" pitchFamily="34" charset="0"/>
                <a:ea typeface="Lato Heavy" panose="020F0502020204030203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11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7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2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22" grpId="0" animBg="1"/>
      <p:bldP spid="16" grpId="0" animBg="1"/>
      <p:bldP spid="17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_FLOORPLA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C6930F0-1E8D-B64E-8B5E-6630564DCB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8667"/>
          <a:stretch/>
        </p:blipFill>
        <p:spPr>
          <a:xfrm>
            <a:off x="4813986" y="1"/>
            <a:ext cx="7379635" cy="688866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8C2EAFA-57D6-ED44-A511-4A5777D344DF}"/>
              </a:ext>
            </a:extLst>
          </p:cNvPr>
          <p:cNvSpPr/>
          <p:nvPr userDrawn="1"/>
        </p:nvSpPr>
        <p:spPr>
          <a:xfrm>
            <a:off x="-950" y="-46438"/>
            <a:ext cx="12192950" cy="6957964"/>
          </a:xfrm>
          <a:prstGeom prst="rect">
            <a:avLst/>
          </a:prstGeom>
          <a:solidFill>
            <a:srgbClr val="333E48">
              <a:alpha val="8431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7"/>
          <p:cNvSpPr/>
          <p:nvPr userDrawn="1"/>
        </p:nvSpPr>
        <p:spPr>
          <a:xfrm>
            <a:off x="-45267" y="-60960"/>
            <a:ext cx="7749938" cy="6973204"/>
          </a:xfrm>
          <a:custGeom>
            <a:avLst/>
            <a:gdLst>
              <a:gd name="connsiteX0" fmla="*/ 0 w 9153940"/>
              <a:gd name="connsiteY0" fmla="*/ 0 h 6858000"/>
              <a:gd name="connsiteX1" fmla="*/ 9153940 w 9153940"/>
              <a:gd name="connsiteY1" fmla="*/ 0 h 6858000"/>
              <a:gd name="connsiteX2" fmla="*/ 9153940 w 9153940"/>
              <a:gd name="connsiteY2" fmla="*/ 6858000 h 6858000"/>
              <a:gd name="connsiteX3" fmla="*/ 0 w 9153940"/>
              <a:gd name="connsiteY3" fmla="*/ 6858000 h 6858000"/>
              <a:gd name="connsiteX4" fmla="*/ 0 w 9153940"/>
              <a:gd name="connsiteY4" fmla="*/ 0 h 6858000"/>
              <a:gd name="connsiteX0" fmla="*/ 0 w 9153940"/>
              <a:gd name="connsiteY0" fmla="*/ 0 h 6858000"/>
              <a:gd name="connsiteX1" fmla="*/ 6016602 w 9153940"/>
              <a:gd name="connsiteY1" fmla="*/ 15765 h 6858000"/>
              <a:gd name="connsiteX2" fmla="*/ 9153940 w 9153940"/>
              <a:gd name="connsiteY2" fmla="*/ 6858000 h 6858000"/>
              <a:gd name="connsiteX3" fmla="*/ 0 w 9153940"/>
              <a:gd name="connsiteY3" fmla="*/ 6858000 h 6858000"/>
              <a:gd name="connsiteX4" fmla="*/ 0 w 915394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3940" h="6858000">
                <a:moveTo>
                  <a:pt x="0" y="0"/>
                </a:moveTo>
                <a:lnTo>
                  <a:pt x="6016602" y="15765"/>
                </a:lnTo>
                <a:lnTo>
                  <a:pt x="915394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"/>
          <p:cNvSpPr/>
          <p:nvPr userDrawn="1"/>
        </p:nvSpPr>
        <p:spPr>
          <a:xfrm>
            <a:off x="6298547" y="5747470"/>
            <a:ext cx="1433571" cy="1164056"/>
          </a:xfrm>
          <a:custGeom>
            <a:avLst/>
            <a:gdLst>
              <a:gd name="connsiteX0" fmla="*/ 0 w 2844974"/>
              <a:gd name="connsiteY0" fmla="*/ 0 h 2844974"/>
              <a:gd name="connsiteX1" fmla="*/ 2844974 w 2844974"/>
              <a:gd name="connsiteY1" fmla="*/ 0 h 2844974"/>
              <a:gd name="connsiteX2" fmla="*/ 2844974 w 2844974"/>
              <a:gd name="connsiteY2" fmla="*/ 2844974 h 2844974"/>
              <a:gd name="connsiteX3" fmla="*/ 0 w 2844974"/>
              <a:gd name="connsiteY3" fmla="*/ 2844974 h 2844974"/>
              <a:gd name="connsiteX4" fmla="*/ 0 w 2844974"/>
              <a:gd name="connsiteY4" fmla="*/ 0 h 2844974"/>
              <a:gd name="connsiteX0" fmla="*/ 2821259 w 2844974"/>
              <a:gd name="connsiteY0" fmla="*/ 0 h 2856125"/>
              <a:gd name="connsiteX1" fmla="*/ 2844974 w 2844974"/>
              <a:gd name="connsiteY1" fmla="*/ 11151 h 2856125"/>
              <a:gd name="connsiteX2" fmla="*/ 2844974 w 2844974"/>
              <a:gd name="connsiteY2" fmla="*/ 2856125 h 2856125"/>
              <a:gd name="connsiteX3" fmla="*/ 0 w 2844974"/>
              <a:gd name="connsiteY3" fmla="*/ 2856125 h 2856125"/>
              <a:gd name="connsiteX4" fmla="*/ 2821259 w 2844974"/>
              <a:gd name="connsiteY4" fmla="*/ 0 h 2856125"/>
              <a:gd name="connsiteX0" fmla="*/ 2840442 w 2844974"/>
              <a:gd name="connsiteY0" fmla="*/ 0 h 2849730"/>
              <a:gd name="connsiteX1" fmla="*/ 2844974 w 2844974"/>
              <a:gd name="connsiteY1" fmla="*/ 4756 h 2849730"/>
              <a:gd name="connsiteX2" fmla="*/ 2844974 w 2844974"/>
              <a:gd name="connsiteY2" fmla="*/ 2849730 h 2849730"/>
              <a:gd name="connsiteX3" fmla="*/ 0 w 2844974"/>
              <a:gd name="connsiteY3" fmla="*/ 2849730 h 2849730"/>
              <a:gd name="connsiteX4" fmla="*/ 2840442 w 2844974"/>
              <a:gd name="connsiteY4" fmla="*/ 0 h 2849730"/>
              <a:gd name="connsiteX0" fmla="*/ 1950318 w 2844974"/>
              <a:gd name="connsiteY0" fmla="*/ 877275 h 2844974"/>
              <a:gd name="connsiteX1" fmla="*/ 2844974 w 2844974"/>
              <a:gd name="connsiteY1" fmla="*/ 0 h 2844974"/>
              <a:gd name="connsiteX2" fmla="*/ 2844974 w 2844974"/>
              <a:gd name="connsiteY2" fmla="*/ 2844974 h 2844974"/>
              <a:gd name="connsiteX3" fmla="*/ 0 w 2844974"/>
              <a:gd name="connsiteY3" fmla="*/ 2844974 h 2844974"/>
              <a:gd name="connsiteX4" fmla="*/ 1950318 w 2844974"/>
              <a:gd name="connsiteY4" fmla="*/ 877275 h 2844974"/>
              <a:gd name="connsiteX0" fmla="*/ 1950318 w 2844974"/>
              <a:gd name="connsiteY0" fmla="*/ 3336 h 1971035"/>
              <a:gd name="connsiteX1" fmla="*/ 1946758 w 2844974"/>
              <a:gd name="connsiteY1" fmla="*/ 0 h 1971035"/>
              <a:gd name="connsiteX2" fmla="*/ 2844974 w 2844974"/>
              <a:gd name="connsiteY2" fmla="*/ 1971035 h 1971035"/>
              <a:gd name="connsiteX3" fmla="*/ 0 w 2844974"/>
              <a:gd name="connsiteY3" fmla="*/ 1971035 h 1971035"/>
              <a:gd name="connsiteX4" fmla="*/ 1950318 w 2844974"/>
              <a:gd name="connsiteY4" fmla="*/ 3336 h 1971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4974" h="1971035">
                <a:moveTo>
                  <a:pt x="1950318" y="3336"/>
                </a:moveTo>
                <a:lnTo>
                  <a:pt x="1946758" y="0"/>
                </a:lnTo>
                <a:lnTo>
                  <a:pt x="2844974" y="1971035"/>
                </a:lnTo>
                <a:lnTo>
                  <a:pt x="0" y="1971035"/>
                </a:lnTo>
                <a:lnTo>
                  <a:pt x="1950318" y="3336"/>
                </a:lnTo>
                <a:close/>
              </a:path>
            </a:pathLst>
          </a:custGeom>
          <a:solidFill>
            <a:srgbClr val="E64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8"/>
          <p:cNvSpPr/>
          <p:nvPr userDrawn="1"/>
        </p:nvSpPr>
        <p:spPr>
          <a:xfrm>
            <a:off x="8565776" y="-45721"/>
            <a:ext cx="3626223" cy="982248"/>
          </a:xfrm>
          <a:custGeom>
            <a:avLst/>
            <a:gdLst>
              <a:gd name="connsiteX0" fmla="*/ 0 w 3588434"/>
              <a:gd name="connsiteY0" fmla="*/ 0 h 3588434"/>
              <a:gd name="connsiteX1" fmla="*/ 3588434 w 3588434"/>
              <a:gd name="connsiteY1" fmla="*/ 0 h 3588434"/>
              <a:gd name="connsiteX2" fmla="*/ 3588434 w 3588434"/>
              <a:gd name="connsiteY2" fmla="*/ 3588434 h 3588434"/>
              <a:gd name="connsiteX3" fmla="*/ 0 w 3588434"/>
              <a:gd name="connsiteY3" fmla="*/ 3588434 h 3588434"/>
              <a:gd name="connsiteX4" fmla="*/ 0 w 3588434"/>
              <a:gd name="connsiteY4" fmla="*/ 0 h 3588434"/>
              <a:gd name="connsiteX0" fmla="*/ 0 w 6936544"/>
              <a:gd name="connsiteY0" fmla="*/ 0 h 3588434"/>
              <a:gd name="connsiteX1" fmla="*/ 6936544 w 6936544"/>
              <a:gd name="connsiteY1" fmla="*/ 0 h 3588434"/>
              <a:gd name="connsiteX2" fmla="*/ 6936544 w 6936544"/>
              <a:gd name="connsiteY2" fmla="*/ 3588434 h 3588434"/>
              <a:gd name="connsiteX3" fmla="*/ 3348110 w 6936544"/>
              <a:gd name="connsiteY3" fmla="*/ 3588434 h 3588434"/>
              <a:gd name="connsiteX4" fmla="*/ 0 w 6936544"/>
              <a:gd name="connsiteY4" fmla="*/ 0 h 3588434"/>
              <a:gd name="connsiteX0" fmla="*/ 28136 w 6964680"/>
              <a:gd name="connsiteY0" fmla="*/ 0 h 3588434"/>
              <a:gd name="connsiteX1" fmla="*/ 6964680 w 6964680"/>
              <a:gd name="connsiteY1" fmla="*/ 0 h 3588434"/>
              <a:gd name="connsiteX2" fmla="*/ 6964680 w 6964680"/>
              <a:gd name="connsiteY2" fmla="*/ 3588434 h 3588434"/>
              <a:gd name="connsiteX3" fmla="*/ 0 w 6964680"/>
              <a:gd name="connsiteY3" fmla="*/ 1173 h 3588434"/>
              <a:gd name="connsiteX4" fmla="*/ 28136 w 6964680"/>
              <a:gd name="connsiteY4" fmla="*/ 0 h 3588434"/>
              <a:gd name="connsiteX0" fmla="*/ 28136 w 6964680"/>
              <a:gd name="connsiteY0" fmla="*/ 0 h 2040987"/>
              <a:gd name="connsiteX1" fmla="*/ 6964680 w 6964680"/>
              <a:gd name="connsiteY1" fmla="*/ 0 h 2040987"/>
              <a:gd name="connsiteX2" fmla="*/ 6964680 w 6964680"/>
              <a:gd name="connsiteY2" fmla="*/ 2040987 h 2040987"/>
              <a:gd name="connsiteX3" fmla="*/ 0 w 6964680"/>
              <a:gd name="connsiteY3" fmla="*/ 1173 h 2040987"/>
              <a:gd name="connsiteX4" fmla="*/ 28136 w 6964680"/>
              <a:gd name="connsiteY4" fmla="*/ 0 h 2040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64680" h="2040987">
                <a:moveTo>
                  <a:pt x="28136" y="0"/>
                </a:moveTo>
                <a:lnTo>
                  <a:pt x="6964680" y="0"/>
                </a:lnTo>
                <a:lnTo>
                  <a:pt x="6964680" y="2040987"/>
                </a:lnTo>
                <a:lnTo>
                  <a:pt x="0" y="1173"/>
                </a:lnTo>
                <a:lnTo>
                  <a:pt x="28136" y="0"/>
                </a:lnTo>
                <a:close/>
              </a:path>
            </a:pathLst>
          </a:custGeom>
          <a:solidFill>
            <a:srgbClr val="4FC3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7"/>
          <p:cNvSpPr/>
          <p:nvPr userDrawn="1"/>
        </p:nvSpPr>
        <p:spPr>
          <a:xfrm>
            <a:off x="11297920" y="-45720"/>
            <a:ext cx="894080" cy="1387010"/>
          </a:xfrm>
          <a:custGeom>
            <a:avLst/>
            <a:gdLst>
              <a:gd name="connsiteX0" fmla="*/ 0 w 2024743"/>
              <a:gd name="connsiteY0" fmla="*/ 0 h 2024743"/>
              <a:gd name="connsiteX1" fmla="*/ 2024743 w 2024743"/>
              <a:gd name="connsiteY1" fmla="*/ 0 h 2024743"/>
              <a:gd name="connsiteX2" fmla="*/ 2024743 w 2024743"/>
              <a:gd name="connsiteY2" fmla="*/ 2024743 h 2024743"/>
              <a:gd name="connsiteX3" fmla="*/ 0 w 2024743"/>
              <a:gd name="connsiteY3" fmla="*/ 2024743 h 2024743"/>
              <a:gd name="connsiteX4" fmla="*/ 0 w 2024743"/>
              <a:gd name="connsiteY4" fmla="*/ 0 h 2024743"/>
              <a:gd name="connsiteX0" fmla="*/ 48986 w 2073729"/>
              <a:gd name="connsiteY0" fmla="*/ 0 h 2024743"/>
              <a:gd name="connsiteX1" fmla="*/ 2073729 w 2073729"/>
              <a:gd name="connsiteY1" fmla="*/ 0 h 2024743"/>
              <a:gd name="connsiteX2" fmla="*/ 2073729 w 2073729"/>
              <a:gd name="connsiteY2" fmla="*/ 2024743 h 2024743"/>
              <a:gd name="connsiteX3" fmla="*/ 0 w 2073729"/>
              <a:gd name="connsiteY3" fmla="*/ 0 h 2024743"/>
              <a:gd name="connsiteX4" fmla="*/ 48986 w 2073729"/>
              <a:gd name="connsiteY4" fmla="*/ 0 h 2024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3729" h="2024743">
                <a:moveTo>
                  <a:pt x="48986" y="0"/>
                </a:moveTo>
                <a:lnTo>
                  <a:pt x="2073729" y="0"/>
                </a:lnTo>
                <a:lnTo>
                  <a:pt x="2073729" y="2024743"/>
                </a:lnTo>
                <a:lnTo>
                  <a:pt x="0" y="0"/>
                </a:lnTo>
                <a:lnTo>
                  <a:pt x="48986" y="0"/>
                </a:lnTo>
                <a:close/>
              </a:path>
            </a:pathLst>
          </a:custGeom>
          <a:solidFill>
            <a:srgbClr val="10A8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642184" y="3792479"/>
            <a:ext cx="4920416" cy="1954991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rgbClr val="10A8AB"/>
              </a:buClr>
              <a:defRPr sz="2500" b="0" i="0" baseline="0">
                <a:solidFill>
                  <a:srgbClr val="333E48"/>
                </a:solidFill>
                <a:latin typeface="Arial" panose="020B0604020202020204" pitchFamily="34" charset="0"/>
                <a:ea typeface="Lato" charset="0"/>
                <a:cs typeface="Arial" panose="020B0604020202020204" pitchFamily="34" charset="0"/>
              </a:defRPr>
            </a:lvl1pPr>
            <a:lvl2pPr>
              <a:defRPr sz="1800" b="0" i="0">
                <a:solidFill>
                  <a:srgbClr val="333E48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1500">
                <a:solidFill>
                  <a:srgbClr val="333E48"/>
                </a:solidFill>
                <a:latin typeface="Arial" charset="0"/>
                <a:ea typeface="Arial" charset="0"/>
                <a:cs typeface="Arial" charset="0"/>
              </a:defRPr>
            </a:lvl3pPr>
          </a:lstStyle>
          <a:p>
            <a:pPr lvl="0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4512" y="6135360"/>
            <a:ext cx="401270" cy="408842"/>
          </a:xfrm>
          <a:prstGeom prst="rect">
            <a:avLst/>
          </a:prstGeom>
        </p:spPr>
      </p:pic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89EB63C1-21D5-9341-8DA9-622354E4073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4175" y="1576850"/>
            <a:ext cx="4948425" cy="2294109"/>
          </a:xfrm>
        </p:spPr>
        <p:txBody>
          <a:bodyPr anchor="t">
            <a:normAutofit/>
          </a:bodyPr>
          <a:lstStyle>
            <a:lvl1pPr marL="0" indent="0">
              <a:lnSpc>
                <a:spcPts val="5700"/>
              </a:lnSpc>
              <a:spcBef>
                <a:spcPts val="0"/>
              </a:spcBef>
              <a:buClr>
                <a:srgbClr val="E64C66"/>
              </a:buClr>
              <a:buFontTx/>
              <a:buNone/>
              <a:defRPr sz="6000" b="1" i="0" kern="1700" cap="none" spc="0" baseline="0">
                <a:solidFill>
                  <a:srgbClr val="333E48"/>
                </a:solidFill>
                <a:latin typeface="Calibri" panose="020F0502020204030204" pitchFamily="34" charset="0"/>
                <a:ea typeface="Lato Heavy" panose="020F0502020204030203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411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2" grpId="0" animBg="1"/>
      <p:bldP spid="16" grpId="0" animBg="1"/>
      <p:bldP spid="17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ormal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>
            <a:extLst>
              <a:ext uri="{FF2B5EF4-FFF2-40B4-BE49-F238E27FC236}">
                <a16:creationId xmlns:a16="http://schemas.microsoft.com/office/drawing/2014/main" id="{8258E4DA-CEDB-854F-A499-7BE2A623D38C}"/>
              </a:ext>
            </a:extLst>
          </p:cNvPr>
          <p:cNvSpPr/>
          <p:nvPr userDrawn="1"/>
        </p:nvSpPr>
        <p:spPr>
          <a:xfrm>
            <a:off x="11445512" y="725761"/>
            <a:ext cx="749960" cy="1224216"/>
          </a:xfrm>
          <a:custGeom>
            <a:avLst/>
            <a:gdLst>
              <a:gd name="connsiteX0" fmla="*/ 0 w 3588434"/>
              <a:gd name="connsiteY0" fmla="*/ 0 h 3588434"/>
              <a:gd name="connsiteX1" fmla="*/ 3588434 w 3588434"/>
              <a:gd name="connsiteY1" fmla="*/ 0 h 3588434"/>
              <a:gd name="connsiteX2" fmla="*/ 3588434 w 3588434"/>
              <a:gd name="connsiteY2" fmla="*/ 3588434 h 3588434"/>
              <a:gd name="connsiteX3" fmla="*/ 0 w 3588434"/>
              <a:gd name="connsiteY3" fmla="*/ 3588434 h 3588434"/>
              <a:gd name="connsiteX4" fmla="*/ 0 w 3588434"/>
              <a:gd name="connsiteY4" fmla="*/ 0 h 3588434"/>
              <a:gd name="connsiteX0" fmla="*/ 0 w 6936544"/>
              <a:gd name="connsiteY0" fmla="*/ 0 h 3588434"/>
              <a:gd name="connsiteX1" fmla="*/ 6936544 w 6936544"/>
              <a:gd name="connsiteY1" fmla="*/ 0 h 3588434"/>
              <a:gd name="connsiteX2" fmla="*/ 6936544 w 6936544"/>
              <a:gd name="connsiteY2" fmla="*/ 3588434 h 3588434"/>
              <a:gd name="connsiteX3" fmla="*/ 3348110 w 6936544"/>
              <a:gd name="connsiteY3" fmla="*/ 3588434 h 3588434"/>
              <a:gd name="connsiteX4" fmla="*/ 0 w 6936544"/>
              <a:gd name="connsiteY4" fmla="*/ 0 h 3588434"/>
              <a:gd name="connsiteX0" fmla="*/ 28136 w 6964680"/>
              <a:gd name="connsiteY0" fmla="*/ 0 h 3588434"/>
              <a:gd name="connsiteX1" fmla="*/ 6964680 w 6964680"/>
              <a:gd name="connsiteY1" fmla="*/ 0 h 3588434"/>
              <a:gd name="connsiteX2" fmla="*/ 6964680 w 6964680"/>
              <a:gd name="connsiteY2" fmla="*/ 3588434 h 3588434"/>
              <a:gd name="connsiteX3" fmla="*/ 0 w 6964680"/>
              <a:gd name="connsiteY3" fmla="*/ 1173 h 3588434"/>
              <a:gd name="connsiteX4" fmla="*/ 28136 w 6964680"/>
              <a:gd name="connsiteY4" fmla="*/ 0 h 3588434"/>
              <a:gd name="connsiteX0" fmla="*/ 28136 w 6964680"/>
              <a:gd name="connsiteY0" fmla="*/ 0 h 2040987"/>
              <a:gd name="connsiteX1" fmla="*/ 6964680 w 6964680"/>
              <a:gd name="connsiteY1" fmla="*/ 0 h 2040987"/>
              <a:gd name="connsiteX2" fmla="*/ 6964680 w 6964680"/>
              <a:gd name="connsiteY2" fmla="*/ 2040987 h 2040987"/>
              <a:gd name="connsiteX3" fmla="*/ 0 w 6964680"/>
              <a:gd name="connsiteY3" fmla="*/ 1173 h 2040987"/>
              <a:gd name="connsiteX4" fmla="*/ 28136 w 6964680"/>
              <a:gd name="connsiteY4" fmla="*/ 0 h 2040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64680" h="2040987">
                <a:moveTo>
                  <a:pt x="28136" y="0"/>
                </a:moveTo>
                <a:lnTo>
                  <a:pt x="6964680" y="0"/>
                </a:lnTo>
                <a:lnTo>
                  <a:pt x="6964680" y="2040987"/>
                </a:lnTo>
                <a:lnTo>
                  <a:pt x="0" y="1173"/>
                </a:lnTo>
                <a:lnTo>
                  <a:pt x="28136" y="0"/>
                </a:lnTo>
                <a:close/>
              </a:path>
            </a:pathLst>
          </a:custGeom>
          <a:solidFill>
            <a:srgbClr val="10A8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477380" y="1599222"/>
            <a:ext cx="10907629" cy="4767071"/>
          </a:xfrm>
        </p:spPr>
        <p:txBody>
          <a:bodyPr>
            <a:normAutofit/>
          </a:bodyPr>
          <a:lstStyle>
            <a:lvl1pPr>
              <a:buClr>
                <a:srgbClr val="E64C66"/>
              </a:buClr>
              <a:defRPr sz="2000" b="0" i="0">
                <a:solidFill>
                  <a:srgbClr val="333E48"/>
                </a:solidFill>
                <a:latin typeface="Arial" panose="020B0604020202020204" pitchFamily="34" charset="0"/>
                <a:ea typeface="Lato" charset="0"/>
                <a:cs typeface="Arial" panose="020B0604020202020204" pitchFamily="34" charset="0"/>
              </a:defRPr>
            </a:lvl1pPr>
            <a:lvl2pPr marL="241200" indent="0">
              <a:buFontTx/>
              <a:buNone/>
              <a:defRPr sz="1600" b="0" i="0">
                <a:solidFill>
                  <a:srgbClr val="333E48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1500">
                <a:solidFill>
                  <a:srgbClr val="333E48"/>
                </a:solidFill>
                <a:latin typeface="Arial" charset="0"/>
                <a:ea typeface="Arial" charset="0"/>
                <a:cs typeface="Arial" charset="0"/>
              </a:defRPr>
            </a:lvl3pPr>
          </a:lstStyle>
          <a:p>
            <a:pPr lvl="0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56535" y="215136"/>
            <a:ext cx="449247" cy="457724"/>
          </a:xfrm>
          <a:prstGeom prst="rect">
            <a:avLst/>
          </a:prstGeom>
        </p:spPr>
      </p:pic>
      <p:sp>
        <p:nvSpPr>
          <p:cNvPr id="23" name="Rectangle 8"/>
          <p:cNvSpPr/>
          <p:nvPr userDrawn="1"/>
        </p:nvSpPr>
        <p:spPr>
          <a:xfrm>
            <a:off x="7695028" y="-5701"/>
            <a:ext cx="4496970" cy="891966"/>
          </a:xfrm>
          <a:custGeom>
            <a:avLst/>
            <a:gdLst>
              <a:gd name="connsiteX0" fmla="*/ 0 w 3588434"/>
              <a:gd name="connsiteY0" fmla="*/ 0 h 3588434"/>
              <a:gd name="connsiteX1" fmla="*/ 3588434 w 3588434"/>
              <a:gd name="connsiteY1" fmla="*/ 0 h 3588434"/>
              <a:gd name="connsiteX2" fmla="*/ 3588434 w 3588434"/>
              <a:gd name="connsiteY2" fmla="*/ 3588434 h 3588434"/>
              <a:gd name="connsiteX3" fmla="*/ 0 w 3588434"/>
              <a:gd name="connsiteY3" fmla="*/ 3588434 h 3588434"/>
              <a:gd name="connsiteX4" fmla="*/ 0 w 3588434"/>
              <a:gd name="connsiteY4" fmla="*/ 0 h 3588434"/>
              <a:gd name="connsiteX0" fmla="*/ 0 w 6936544"/>
              <a:gd name="connsiteY0" fmla="*/ 0 h 3588434"/>
              <a:gd name="connsiteX1" fmla="*/ 6936544 w 6936544"/>
              <a:gd name="connsiteY1" fmla="*/ 0 h 3588434"/>
              <a:gd name="connsiteX2" fmla="*/ 6936544 w 6936544"/>
              <a:gd name="connsiteY2" fmla="*/ 3588434 h 3588434"/>
              <a:gd name="connsiteX3" fmla="*/ 3348110 w 6936544"/>
              <a:gd name="connsiteY3" fmla="*/ 3588434 h 3588434"/>
              <a:gd name="connsiteX4" fmla="*/ 0 w 6936544"/>
              <a:gd name="connsiteY4" fmla="*/ 0 h 3588434"/>
              <a:gd name="connsiteX0" fmla="*/ 28136 w 6964680"/>
              <a:gd name="connsiteY0" fmla="*/ 0 h 3588434"/>
              <a:gd name="connsiteX1" fmla="*/ 6964680 w 6964680"/>
              <a:gd name="connsiteY1" fmla="*/ 0 h 3588434"/>
              <a:gd name="connsiteX2" fmla="*/ 6964680 w 6964680"/>
              <a:gd name="connsiteY2" fmla="*/ 3588434 h 3588434"/>
              <a:gd name="connsiteX3" fmla="*/ 0 w 6964680"/>
              <a:gd name="connsiteY3" fmla="*/ 1173 h 3588434"/>
              <a:gd name="connsiteX4" fmla="*/ 28136 w 6964680"/>
              <a:gd name="connsiteY4" fmla="*/ 0 h 3588434"/>
              <a:gd name="connsiteX0" fmla="*/ 28136 w 6964680"/>
              <a:gd name="connsiteY0" fmla="*/ 0 h 2040987"/>
              <a:gd name="connsiteX1" fmla="*/ 6964680 w 6964680"/>
              <a:gd name="connsiteY1" fmla="*/ 0 h 2040987"/>
              <a:gd name="connsiteX2" fmla="*/ 6964680 w 6964680"/>
              <a:gd name="connsiteY2" fmla="*/ 2040987 h 2040987"/>
              <a:gd name="connsiteX3" fmla="*/ 0 w 6964680"/>
              <a:gd name="connsiteY3" fmla="*/ 1173 h 2040987"/>
              <a:gd name="connsiteX4" fmla="*/ 28136 w 6964680"/>
              <a:gd name="connsiteY4" fmla="*/ 0 h 2040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64680" h="2040987">
                <a:moveTo>
                  <a:pt x="28136" y="0"/>
                </a:moveTo>
                <a:lnTo>
                  <a:pt x="6964680" y="0"/>
                </a:lnTo>
                <a:lnTo>
                  <a:pt x="6964680" y="2040987"/>
                </a:lnTo>
                <a:lnTo>
                  <a:pt x="0" y="1173"/>
                </a:lnTo>
                <a:lnTo>
                  <a:pt x="28136" y="0"/>
                </a:lnTo>
                <a:close/>
              </a:path>
            </a:pathLst>
          </a:custGeom>
          <a:solidFill>
            <a:srgbClr val="E64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68958" y="187000"/>
            <a:ext cx="472378" cy="408842"/>
          </a:xfrm>
          <a:prstGeom prst="rect">
            <a:avLst/>
          </a:prstGeom>
        </p:spPr>
      </p:pic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516E1C5F-4B60-2D4D-9328-08FE5AD2CCE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1575" y="345055"/>
            <a:ext cx="10918383" cy="1254166"/>
          </a:xfrm>
        </p:spPr>
        <p:txBody>
          <a:bodyPr anchor="t">
            <a:normAutofit/>
          </a:bodyPr>
          <a:lstStyle>
            <a:lvl1pPr marL="0" indent="0">
              <a:lnSpc>
                <a:spcPts val="4200"/>
              </a:lnSpc>
              <a:spcBef>
                <a:spcPts val="0"/>
              </a:spcBef>
              <a:buClr>
                <a:srgbClr val="E64C66"/>
              </a:buClr>
              <a:buFontTx/>
              <a:buNone/>
              <a:defRPr sz="4500" b="1" i="0" kern="1700" cap="none" spc="0" baseline="0">
                <a:solidFill>
                  <a:srgbClr val="333E48"/>
                </a:solidFill>
                <a:latin typeface="Calibri" panose="020F0502020204030204" pitchFamily="34" charset="0"/>
                <a:ea typeface="Lato Heavy" panose="020F0502020204030203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042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martViewing Backdr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martviewing.jpg">
            <a:extLst>
              <a:ext uri="{FF2B5EF4-FFF2-40B4-BE49-F238E27FC236}">
                <a16:creationId xmlns:a16="http://schemas.microsoft.com/office/drawing/2014/main" id="{64DE6ABC-3BAF-A340-A7AD-F2B53F0E93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3056" y="-45721"/>
            <a:ext cx="11408944" cy="6903721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Rectangle 17">
            <a:extLst>
              <a:ext uri="{FF2B5EF4-FFF2-40B4-BE49-F238E27FC236}">
                <a16:creationId xmlns:a16="http://schemas.microsoft.com/office/drawing/2014/main" id="{2A2F0531-1B0A-2C48-8FE1-4F01BEF5DB4A}"/>
              </a:ext>
            </a:extLst>
          </p:cNvPr>
          <p:cNvSpPr/>
          <p:nvPr userDrawn="1"/>
        </p:nvSpPr>
        <p:spPr>
          <a:xfrm>
            <a:off x="0" y="-65314"/>
            <a:ext cx="9153940" cy="6932645"/>
          </a:xfrm>
          <a:custGeom>
            <a:avLst/>
            <a:gdLst>
              <a:gd name="connsiteX0" fmla="*/ 0 w 9153940"/>
              <a:gd name="connsiteY0" fmla="*/ 0 h 6858000"/>
              <a:gd name="connsiteX1" fmla="*/ 9153940 w 9153940"/>
              <a:gd name="connsiteY1" fmla="*/ 0 h 6858000"/>
              <a:gd name="connsiteX2" fmla="*/ 9153940 w 9153940"/>
              <a:gd name="connsiteY2" fmla="*/ 6858000 h 6858000"/>
              <a:gd name="connsiteX3" fmla="*/ 0 w 9153940"/>
              <a:gd name="connsiteY3" fmla="*/ 6858000 h 6858000"/>
              <a:gd name="connsiteX4" fmla="*/ 0 w 9153940"/>
              <a:gd name="connsiteY4" fmla="*/ 0 h 6858000"/>
              <a:gd name="connsiteX0" fmla="*/ 0 w 9153940"/>
              <a:gd name="connsiteY0" fmla="*/ 0 h 6858000"/>
              <a:gd name="connsiteX1" fmla="*/ 6016602 w 9153940"/>
              <a:gd name="connsiteY1" fmla="*/ 15765 h 6858000"/>
              <a:gd name="connsiteX2" fmla="*/ 9153940 w 9153940"/>
              <a:gd name="connsiteY2" fmla="*/ 6858000 h 6858000"/>
              <a:gd name="connsiteX3" fmla="*/ 0 w 9153940"/>
              <a:gd name="connsiteY3" fmla="*/ 6858000 h 6858000"/>
              <a:gd name="connsiteX4" fmla="*/ 0 w 915394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3940" h="6858000">
                <a:moveTo>
                  <a:pt x="0" y="0"/>
                </a:moveTo>
                <a:lnTo>
                  <a:pt x="6016602" y="15765"/>
                </a:lnTo>
                <a:lnTo>
                  <a:pt x="915394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84991D29-E5BB-C041-B931-DB3E9CD2821A}"/>
              </a:ext>
            </a:extLst>
          </p:cNvPr>
          <p:cNvSpPr/>
          <p:nvPr userDrawn="1"/>
        </p:nvSpPr>
        <p:spPr>
          <a:xfrm>
            <a:off x="7113810" y="5466919"/>
            <a:ext cx="2054212" cy="1421748"/>
          </a:xfrm>
          <a:custGeom>
            <a:avLst/>
            <a:gdLst>
              <a:gd name="connsiteX0" fmla="*/ 0 w 2844974"/>
              <a:gd name="connsiteY0" fmla="*/ 0 h 2844974"/>
              <a:gd name="connsiteX1" fmla="*/ 2844974 w 2844974"/>
              <a:gd name="connsiteY1" fmla="*/ 0 h 2844974"/>
              <a:gd name="connsiteX2" fmla="*/ 2844974 w 2844974"/>
              <a:gd name="connsiteY2" fmla="*/ 2844974 h 2844974"/>
              <a:gd name="connsiteX3" fmla="*/ 0 w 2844974"/>
              <a:gd name="connsiteY3" fmla="*/ 2844974 h 2844974"/>
              <a:gd name="connsiteX4" fmla="*/ 0 w 2844974"/>
              <a:gd name="connsiteY4" fmla="*/ 0 h 2844974"/>
              <a:gd name="connsiteX0" fmla="*/ 2821259 w 2844974"/>
              <a:gd name="connsiteY0" fmla="*/ 0 h 2856125"/>
              <a:gd name="connsiteX1" fmla="*/ 2844974 w 2844974"/>
              <a:gd name="connsiteY1" fmla="*/ 11151 h 2856125"/>
              <a:gd name="connsiteX2" fmla="*/ 2844974 w 2844974"/>
              <a:gd name="connsiteY2" fmla="*/ 2856125 h 2856125"/>
              <a:gd name="connsiteX3" fmla="*/ 0 w 2844974"/>
              <a:gd name="connsiteY3" fmla="*/ 2856125 h 2856125"/>
              <a:gd name="connsiteX4" fmla="*/ 2821259 w 2844974"/>
              <a:gd name="connsiteY4" fmla="*/ 0 h 2856125"/>
              <a:gd name="connsiteX0" fmla="*/ 2840442 w 2844974"/>
              <a:gd name="connsiteY0" fmla="*/ 0 h 2849730"/>
              <a:gd name="connsiteX1" fmla="*/ 2844974 w 2844974"/>
              <a:gd name="connsiteY1" fmla="*/ 4756 h 2849730"/>
              <a:gd name="connsiteX2" fmla="*/ 2844974 w 2844974"/>
              <a:gd name="connsiteY2" fmla="*/ 2849730 h 2849730"/>
              <a:gd name="connsiteX3" fmla="*/ 0 w 2844974"/>
              <a:gd name="connsiteY3" fmla="*/ 2849730 h 2849730"/>
              <a:gd name="connsiteX4" fmla="*/ 2840442 w 2844974"/>
              <a:gd name="connsiteY4" fmla="*/ 0 h 2849730"/>
              <a:gd name="connsiteX0" fmla="*/ 1950318 w 2844974"/>
              <a:gd name="connsiteY0" fmla="*/ 877275 h 2844974"/>
              <a:gd name="connsiteX1" fmla="*/ 2844974 w 2844974"/>
              <a:gd name="connsiteY1" fmla="*/ 0 h 2844974"/>
              <a:gd name="connsiteX2" fmla="*/ 2844974 w 2844974"/>
              <a:gd name="connsiteY2" fmla="*/ 2844974 h 2844974"/>
              <a:gd name="connsiteX3" fmla="*/ 0 w 2844974"/>
              <a:gd name="connsiteY3" fmla="*/ 2844974 h 2844974"/>
              <a:gd name="connsiteX4" fmla="*/ 1950318 w 2844974"/>
              <a:gd name="connsiteY4" fmla="*/ 877275 h 2844974"/>
              <a:gd name="connsiteX0" fmla="*/ 1950318 w 2844974"/>
              <a:gd name="connsiteY0" fmla="*/ 3336 h 1971035"/>
              <a:gd name="connsiteX1" fmla="*/ 1946758 w 2844974"/>
              <a:gd name="connsiteY1" fmla="*/ 0 h 1971035"/>
              <a:gd name="connsiteX2" fmla="*/ 2844974 w 2844974"/>
              <a:gd name="connsiteY2" fmla="*/ 1971035 h 1971035"/>
              <a:gd name="connsiteX3" fmla="*/ 0 w 2844974"/>
              <a:gd name="connsiteY3" fmla="*/ 1971035 h 1971035"/>
              <a:gd name="connsiteX4" fmla="*/ 1950318 w 2844974"/>
              <a:gd name="connsiteY4" fmla="*/ 3336 h 1971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4974" h="1971035">
                <a:moveTo>
                  <a:pt x="1950318" y="3336"/>
                </a:moveTo>
                <a:lnTo>
                  <a:pt x="1946758" y="0"/>
                </a:lnTo>
                <a:lnTo>
                  <a:pt x="2844974" y="1971035"/>
                </a:lnTo>
                <a:lnTo>
                  <a:pt x="0" y="1971035"/>
                </a:lnTo>
                <a:lnTo>
                  <a:pt x="1950318" y="3336"/>
                </a:lnTo>
                <a:close/>
              </a:path>
            </a:pathLst>
          </a:custGeom>
          <a:solidFill>
            <a:srgbClr val="4FC3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8"/>
          <p:cNvSpPr/>
          <p:nvPr userDrawn="1"/>
        </p:nvSpPr>
        <p:spPr>
          <a:xfrm>
            <a:off x="8565776" y="-45721"/>
            <a:ext cx="3626223" cy="982248"/>
          </a:xfrm>
          <a:custGeom>
            <a:avLst/>
            <a:gdLst>
              <a:gd name="connsiteX0" fmla="*/ 0 w 3588434"/>
              <a:gd name="connsiteY0" fmla="*/ 0 h 3588434"/>
              <a:gd name="connsiteX1" fmla="*/ 3588434 w 3588434"/>
              <a:gd name="connsiteY1" fmla="*/ 0 h 3588434"/>
              <a:gd name="connsiteX2" fmla="*/ 3588434 w 3588434"/>
              <a:gd name="connsiteY2" fmla="*/ 3588434 h 3588434"/>
              <a:gd name="connsiteX3" fmla="*/ 0 w 3588434"/>
              <a:gd name="connsiteY3" fmla="*/ 3588434 h 3588434"/>
              <a:gd name="connsiteX4" fmla="*/ 0 w 3588434"/>
              <a:gd name="connsiteY4" fmla="*/ 0 h 3588434"/>
              <a:gd name="connsiteX0" fmla="*/ 0 w 6936544"/>
              <a:gd name="connsiteY0" fmla="*/ 0 h 3588434"/>
              <a:gd name="connsiteX1" fmla="*/ 6936544 w 6936544"/>
              <a:gd name="connsiteY1" fmla="*/ 0 h 3588434"/>
              <a:gd name="connsiteX2" fmla="*/ 6936544 w 6936544"/>
              <a:gd name="connsiteY2" fmla="*/ 3588434 h 3588434"/>
              <a:gd name="connsiteX3" fmla="*/ 3348110 w 6936544"/>
              <a:gd name="connsiteY3" fmla="*/ 3588434 h 3588434"/>
              <a:gd name="connsiteX4" fmla="*/ 0 w 6936544"/>
              <a:gd name="connsiteY4" fmla="*/ 0 h 3588434"/>
              <a:gd name="connsiteX0" fmla="*/ 28136 w 6964680"/>
              <a:gd name="connsiteY0" fmla="*/ 0 h 3588434"/>
              <a:gd name="connsiteX1" fmla="*/ 6964680 w 6964680"/>
              <a:gd name="connsiteY1" fmla="*/ 0 h 3588434"/>
              <a:gd name="connsiteX2" fmla="*/ 6964680 w 6964680"/>
              <a:gd name="connsiteY2" fmla="*/ 3588434 h 3588434"/>
              <a:gd name="connsiteX3" fmla="*/ 0 w 6964680"/>
              <a:gd name="connsiteY3" fmla="*/ 1173 h 3588434"/>
              <a:gd name="connsiteX4" fmla="*/ 28136 w 6964680"/>
              <a:gd name="connsiteY4" fmla="*/ 0 h 3588434"/>
              <a:gd name="connsiteX0" fmla="*/ 28136 w 6964680"/>
              <a:gd name="connsiteY0" fmla="*/ 0 h 2040987"/>
              <a:gd name="connsiteX1" fmla="*/ 6964680 w 6964680"/>
              <a:gd name="connsiteY1" fmla="*/ 0 h 2040987"/>
              <a:gd name="connsiteX2" fmla="*/ 6964680 w 6964680"/>
              <a:gd name="connsiteY2" fmla="*/ 2040987 h 2040987"/>
              <a:gd name="connsiteX3" fmla="*/ 0 w 6964680"/>
              <a:gd name="connsiteY3" fmla="*/ 1173 h 2040987"/>
              <a:gd name="connsiteX4" fmla="*/ 28136 w 6964680"/>
              <a:gd name="connsiteY4" fmla="*/ 0 h 2040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64680" h="2040987">
                <a:moveTo>
                  <a:pt x="28136" y="0"/>
                </a:moveTo>
                <a:lnTo>
                  <a:pt x="6964680" y="0"/>
                </a:lnTo>
                <a:lnTo>
                  <a:pt x="6964680" y="2040987"/>
                </a:lnTo>
                <a:lnTo>
                  <a:pt x="0" y="1173"/>
                </a:lnTo>
                <a:lnTo>
                  <a:pt x="28136" y="0"/>
                </a:lnTo>
                <a:close/>
              </a:path>
            </a:pathLst>
          </a:custGeom>
          <a:solidFill>
            <a:srgbClr val="E64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7"/>
          <p:cNvSpPr/>
          <p:nvPr userDrawn="1"/>
        </p:nvSpPr>
        <p:spPr>
          <a:xfrm>
            <a:off x="11297920" y="-45720"/>
            <a:ext cx="894080" cy="1387010"/>
          </a:xfrm>
          <a:custGeom>
            <a:avLst/>
            <a:gdLst>
              <a:gd name="connsiteX0" fmla="*/ 0 w 2024743"/>
              <a:gd name="connsiteY0" fmla="*/ 0 h 2024743"/>
              <a:gd name="connsiteX1" fmla="*/ 2024743 w 2024743"/>
              <a:gd name="connsiteY1" fmla="*/ 0 h 2024743"/>
              <a:gd name="connsiteX2" fmla="*/ 2024743 w 2024743"/>
              <a:gd name="connsiteY2" fmla="*/ 2024743 h 2024743"/>
              <a:gd name="connsiteX3" fmla="*/ 0 w 2024743"/>
              <a:gd name="connsiteY3" fmla="*/ 2024743 h 2024743"/>
              <a:gd name="connsiteX4" fmla="*/ 0 w 2024743"/>
              <a:gd name="connsiteY4" fmla="*/ 0 h 2024743"/>
              <a:gd name="connsiteX0" fmla="*/ 48986 w 2073729"/>
              <a:gd name="connsiteY0" fmla="*/ 0 h 2024743"/>
              <a:gd name="connsiteX1" fmla="*/ 2073729 w 2073729"/>
              <a:gd name="connsiteY1" fmla="*/ 0 h 2024743"/>
              <a:gd name="connsiteX2" fmla="*/ 2073729 w 2073729"/>
              <a:gd name="connsiteY2" fmla="*/ 2024743 h 2024743"/>
              <a:gd name="connsiteX3" fmla="*/ 0 w 2073729"/>
              <a:gd name="connsiteY3" fmla="*/ 0 h 2024743"/>
              <a:gd name="connsiteX4" fmla="*/ 48986 w 2073729"/>
              <a:gd name="connsiteY4" fmla="*/ 0 h 2024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3729" h="2024743">
                <a:moveTo>
                  <a:pt x="48986" y="0"/>
                </a:moveTo>
                <a:lnTo>
                  <a:pt x="2073729" y="0"/>
                </a:lnTo>
                <a:lnTo>
                  <a:pt x="2073729" y="2024743"/>
                </a:lnTo>
                <a:lnTo>
                  <a:pt x="0" y="0"/>
                </a:lnTo>
                <a:lnTo>
                  <a:pt x="48986" y="0"/>
                </a:lnTo>
                <a:close/>
              </a:path>
            </a:pathLst>
          </a:custGeom>
          <a:solidFill>
            <a:srgbClr val="10A8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642184" y="3792479"/>
            <a:ext cx="4920416" cy="1954991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rgbClr val="10A8AB"/>
              </a:buClr>
              <a:defRPr sz="2500" b="0" i="0" baseline="0">
                <a:solidFill>
                  <a:srgbClr val="333E48"/>
                </a:solidFill>
                <a:latin typeface="Arial" panose="020B0604020202020204" pitchFamily="34" charset="0"/>
                <a:ea typeface="Lato" charset="0"/>
                <a:cs typeface="Arial" panose="020B0604020202020204" pitchFamily="34" charset="0"/>
              </a:defRPr>
            </a:lvl1pPr>
            <a:lvl2pPr>
              <a:defRPr sz="1800" b="0" i="0">
                <a:solidFill>
                  <a:srgbClr val="333E48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1500">
                <a:solidFill>
                  <a:srgbClr val="333E48"/>
                </a:solidFill>
                <a:latin typeface="Arial" charset="0"/>
                <a:ea typeface="Arial" charset="0"/>
                <a:cs typeface="Arial" charset="0"/>
              </a:defRPr>
            </a:lvl3pPr>
          </a:lstStyle>
          <a:p>
            <a:pPr lvl="0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04512" y="6135360"/>
            <a:ext cx="401270" cy="408842"/>
          </a:xfrm>
          <a:prstGeom prst="rect">
            <a:avLst/>
          </a:prstGeom>
        </p:spPr>
      </p:pic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89EB63C1-21D5-9341-8DA9-622354E4073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4175" y="1576850"/>
            <a:ext cx="4948425" cy="2294109"/>
          </a:xfrm>
        </p:spPr>
        <p:txBody>
          <a:bodyPr anchor="t">
            <a:normAutofit/>
          </a:bodyPr>
          <a:lstStyle>
            <a:lvl1pPr marL="0" indent="0">
              <a:lnSpc>
                <a:spcPts val="5700"/>
              </a:lnSpc>
              <a:spcBef>
                <a:spcPts val="0"/>
              </a:spcBef>
              <a:buClr>
                <a:srgbClr val="E64C66"/>
              </a:buClr>
              <a:buFontTx/>
              <a:buNone/>
              <a:defRPr sz="6000" b="1" i="0" kern="1700" cap="none" spc="0" baseline="0">
                <a:solidFill>
                  <a:srgbClr val="333E48"/>
                </a:solidFill>
                <a:latin typeface="Calibri" panose="020F0502020204030204" pitchFamily="34" charset="0"/>
                <a:ea typeface="Lato Heavy" panose="020F0502020204030203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569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17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martViewing Backdr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martviewing.jpg">
            <a:extLst>
              <a:ext uri="{FF2B5EF4-FFF2-40B4-BE49-F238E27FC236}">
                <a16:creationId xmlns:a16="http://schemas.microsoft.com/office/drawing/2014/main" id="{64DE6ABC-3BAF-A340-A7AD-F2B53F0E93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45721"/>
            <a:ext cx="12192000" cy="690372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B7A75E3-95FC-7440-A1BA-C1A1D7EA3508}"/>
              </a:ext>
            </a:extLst>
          </p:cNvPr>
          <p:cNvSpPr/>
          <p:nvPr userDrawn="1"/>
        </p:nvSpPr>
        <p:spPr>
          <a:xfrm>
            <a:off x="-1" y="-45722"/>
            <a:ext cx="12191999" cy="6903722"/>
          </a:xfrm>
          <a:prstGeom prst="rect">
            <a:avLst/>
          </a:prstGeom>
          <a:solidFill>
            <a:srgbClr val="333E48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8"/>
          <p:cNvSpPr/>
          <p:nvPr userDrawn="1"/>
        </p:nvSpPr>
        <p:spPr>
          <a:xfrm>
            <a:off x="8565776" y="-45721"/>
            <a:ext cx="3626223" cy="982248"/>
          </a:xfrm>
          <a:custGeom>
            <a:avLst/>
            <a:gdLst>
              <a:gd name="connsiteX0" fmla="*/ 0 w 3588434"/>
              <a:gd name="connsiteY0" fmla="*/ 0 h 3588434"/>
              <a:gd name="connsiteX1" fmla="*/ 3588434 w 3588434"/>
              <a:gd name="connsiteY1" fmla="*/ 0 h 3588434"/>
              <a:gd name="connsiteX2" fmla="*/ 3588434 w 3588434"/>
              <a:gd name="connsiteY2" fmla="*/ 3588434 h 3588434"/>
              <a:gd name="connsiteX3" fmla="*/ 0 w 3588434"/>
              <a:gd name="connsiteY3" fmla="*/ 3588434 h 3588434"/>
              <a:gd name="connsiteX4" fmla="*/ 0 w 3588434"/>
              <a:gd name="connsiteY4" fmla="*/ 0 h 3588434"/>
              <a:gd name="connsiteX0" fmla="*/ 0 w 6936544"/>
              <a:gd name="connsiteY0" fmla="*/ 0 h 3588434"/>
              <a:gd name="connsiteX1" fmla="*/ 6936544 w 6936544"/>
              <a:gd name="connsiteY1" fmla="*/ 0 h 3588434"/>
              <a:gd name="connsiteX2" fmla="*/ 6936544 w 6936544"/>
              <a:gd name="connsiteY2" fmla="*/ 3588434 h 3588434"/>
              <a:gd name="connsiteX3" fmla="*/ 3348110 w 6936544"/>
              <a:gd name="connsiteY3" fmla="*/ 3588434 h 3588434"/>
              <a:gd name="connsiteX4" fmla="*/ 0 w 6936544"/>
              <a:gd name="connsiteY4" fmla="*/ 0 h 3588434"/>
              <a:gd name="connsiteX0" fmla="*/ 28136 w 6964680"/>
              <a:gd name="connsiteY0" fmla="*/ 0 h 3588434"/>
              <a:gd name="connsiteX1" fmla="*/ 6964680 w 6964680"/>
              <a:gd name="connsiteY1" fmla="*/ 0 h 3588434"/>
              <a:gd name="connsiteX2" fmla="*/ 6964680 w 6964680"/>
              <a:gd name="connsiteY2" fmla="*/ 3588434 h 3588434"/>
              <a:gd name="connsiteX3" fmla="*/ 0 w 6964680"/>
              <a:gd name="connsiteY3" fmla="*/ 1173 h 3588434"/>
              <a:gd name="connsiteX4" fmla="*/ 28136 w 6964680"/>
              <a:gd name="connsiteY4" fmla="*/ 0 h 3588434"/>
              <a:gd name="connsiteX0" fmla="*/ 28136 w 6964680"/>
              <a:gd name="connsiteY0" fmla="*/ 0 h 2040987"/>
              <a:gd name="connsiteX1" fmla="*/ 6964680 w 6964680"/>
              <a:gd name="connsiteY1" fmla="*/ 0 h 2040987"/>
              <a:gd name="connsiteX2" fmla="*/ 6964680 w 6964680"/>
              <a:gd name="connsiteY2" fmla="*/ 2040987 h 2040987"/>
              <a:gd name="connsiteX3" fmla="*/ 0 w 6964680"/>
              <a:gd name="connsiteY3" fmla="*/ 1173 h 2040987"/>
              <a:gd name="connsiteX4" fmla="*/ 28136 w 6964680"/>
              <a:gd name="connsiteY4" fmla="*/ 0 h 2040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64680" h="2040987">
                <a:moveTo>
                  <a:pt x="28136" y="0"/>
                </a:moveTo>
                <a:lnTo>
                  <a:pt x="6964680" y="0"/>
                </a:lnTo>
                <a:lnTo>
                  <a:pt x="6964680" y="2040987"/>
                </a:lnTo>
                <a:lnTo>
                  <a:pt x="0" y="1173"/>
                </a:lnTo>
                <a:lnTo>
                  <a:pt x="28136" y="0"/>
                </a:lnTo>
                <a:close/>
              </a:path>
            </a:pathLst>
          </a:custGeom>
          <a:solidFill>
            <a:srgbClr val="E64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7"/>
          <p:cNvSpPr/>
          <p:nvPr userDrawn="1"/>
        </p:nvSpPr>
        <p:spPr>
          <a:xfrm>
            <a:off x="11297920" y="-45720"/>
            <a:ext cx="894080" cy="1387010"/>
          </a:xfrm>
          <a:custGeom>
            <a:avLst/>
            <a:gdLst>
              <a:gd name="connsiteX0" fmla="*/ 0 w 2024743"/>
              <a:gd name="connsiteY0" fmla="*/ 0 h 2024743"/>
              <a:gd name="connsiteX1" fmla="*/ 2024743 w 2024743"/>
              <a:gd name="connsiteY1" fmla="*/ 0 h 2024743"/>
              <a:gd name="connsiteX2" fmla="*/ 2024743 w 2024743"/>
              <a:gd name="connsiteY2" fmla="*/ 2024743 h 2024743"/>
              <a:gd name="connsiteX3" fmla="*/ 0 w 2024743"/>
              <a:gd name="connsiteY3" fmla="*/ 2024743 h 2024743"/>
              <a:gd name="connsiteX4" fmla="*/ 0 w 2024743"/>
              <a:gd name="connsiteY4" fmla="*/ 0 h 2024743"/>
              <a:gd name="connsiteX0" fmla="*/ 48986 w 2073729"/>
              <a:gd name="connsiteY0" fmla="*/ 0 h 2024743"/>
              <a:gd name="connsiteX1" fmla="*/ 2073729 w 2073729"/>
              <a:gd name="connsiteY1" fmla="*/ 0 h 2024743"/>
              <a:gd name="connsiteX2" fmla="*/ 2073729 w 2073729"/>
              <a:gd name="connsiteY2" fmla="*/ 2024743 h 2024743"/>
              <a:gd name="connsiteX3" fmla="*/ 0 w 2073729"/>
              <a:gd name="connsiteY3" fmla="*/ 0 h 2024743"/>
              <a:gd name="connsiteX4" fmla="*/ 48986 w 2073729"/>
              <a:gd name="connsiteY4" fmla="*/ 0 h 2024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3729" h="2024743">
                <a:moveTo>
                  <a:pt x="48986" y="0"/>
                </a:moveTo>
                <a:lnTo>
                  <a:pt x="2073729" y="0"/>
                </a:lnTo>
                <a:lnTo>
                  <a:pt x="2073729" y="2024743"/>
                </a:lnTo>
                <a:lnTo>
                  <a:pt x="0" y="0"/>
                </a:lnTo>
                <a:lnTo>
                  <a:pt x="48986" y="0"/>
                </a:lnTo>
                <a:close/>
              </a:path>
            </a:pathLst>
          </a:custGeom>
          <a:solidFill>
            <a:srgbClr val="10A8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642184" y="3792479"/>
            <a:ext cx="4920416" cy="1954991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rgbClr val="10A8AB"/>
              </a:buClr>
              <a:defRPr sz="2500" b="0" i="0" baseline="0">
                <a:solidFill>
                  <a:schemeClr val="bg1"/>
                </a:solidFill>
                <a:latin typeface="Arial" panose="020B0604020202020204" pitchFamily="34" charset="0"/>
                <a:ea typeface="Lato" charset="0"/>
                <a:cs typeface="Arial" panose="020B0604020202020204" pitchFamily="34" charset="0"/>
              </a:defRPr>
            </a:lvl1pPr>
            <a:lvl2pPr>
              <a:defRPr sz="1800" b="0" i="0">
                <a:solidFill>
                  <a:srgbClr val="333E48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1500">
                <a:solidFill>
                  <a:srgbClr val="333E48"/>
                </a:solidFill>
                <a:latin typeface="Arial" charset="0"/>
                <a:ea typeface="Arial" charset="0"/>
                <a:cs typeface="Arial" charset="0"/>
              </a:defRPr>
            </a:lvl3pPr>
          </a:lstStyle>
          <a:p>
            <a:pPr lvl="0"/>
            <a:endParaRPr lang="en-US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89EB63C1-21D5-9341-8DA9-622354E4073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4175" y="1576850"/>
            <a:ext cx="4948425" cy="2294109"/>
          </a:xfrm>
        </p:spPr>
        <p:txBody>
          <a:bodyPr anchor="t">
            <a:normAutofit/>
          </a:bodyPr>
          <a:lstStyle>
            <a:lvl1pPr marL="0" indent="0">
              <a:lnSpc>
                <a:spcPts val="5700"/>
              </a:lnSpc>
              <a:spcBef>
                <a:spcPts val="0"/>
              </a:spcBef>
              <a:buClr>
                <a:srgbClr val="E64C66"/>
              </a:buClr>
              <a:buFontTx/>
              <a:buNone/>
              <a:defRPr sz="6000" b="1" i="0" kern="1700" cap="none" spc="0" baseline="0">
                <a:solidFill>
                  <a:schemeClr val="bg1"/>
                </a:solidFill>
                <a:latin typeface="Calibri" panose="020F0502020204030204" pitchFamily="34" charset="0"/>
                <a:ea typeface="Lato Heavy" panose="020F0502020204030203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224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Bullet 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martviewing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8542" y="-41339"/>
            <a:ext cx="11313458" cy="6952865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Rectangle 17"/>
          <p:cNvSpPr/>
          <p:nvPr userDrawn="1"/>
        </p:nvSpPr>
        <p:spPr>
          <a:xfrm>
            <a:off x="-950" y="-57150"/>
            <a:ext cx="9153940" cy="6972300"/>
          </a:xfrm>
          <a:custGeom>
            <a:avLst/>
            <a:gdLst>
              <a:gd name="connsiteX0" fmla="*/ 0 w 9153940"/>
              <a:gd name="connsiteY0" fmla="*/ 0 h 6858000"/>
              <a:gd name="connsiteX1" fmla="*/ 9153940 w 9153940"/>
              <a:gd name="connsiteY1" fmla="*/ 0 h 6858000"/>
              <a:gd name="connsiteX2" fmla="*/ 9153940 w 9153940"/>
              <a:gd name="connsiteY2" fmla="*/ 6858000 h 6858000"/>
              <a:gd name="connsiteX3" fmla="*/ 0 w 9153940"/>
              <a:gd name="connsiteY3" fmla="*/ 6858000 h 6858000"/>
              <a:gd name="connsiteX4" fmla="*/ 0 w 9153940"/>
              <a:gd name="connsiteY4" fmla="*/ 0 h 6858000"/>
              <a:gd name="connsiteX0" fmla="*/ 0 w 9153940"/>
              <a:gd name="connsiteY0" fmla="*/ 0 h 6858000"/>
              <a:gd name="connsiteX1" fmla="*/ 6016602 w 9153940"/>
              <a:gd name="connsiteY1" fmla="*/ 15765 h 6858000"/>
              <a:gd name="connsiteX2" fmla="*/ 9153940 w 9153940"/>
              <a:gd name="connsiteY2" fmla="*/ 6858000 h 6858000"/>
              <a:gd name="connsiteX3" fmla="*/ 0 w 9153940"/>
              <a:gd name="connsiteY3" fmla="*/ 6858000 h 6858000"/>
              <a:gd name="connsiteX4" fmla="*/ 0 w 915394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3940" h="6858000">
                <a:moveTo>
                  <a:pt x="0" y="0"/>
                </a:moveTo>
                <a:lnTo>
                  <a:pt x="6016602" y="15765"/>
                </a:lnTo>
                <a:lnTo>
                  <a:pt x="915394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8"/>
          <p:cNvSpPr/>
          <p:nvPr userDrawn="1"/>
        </p:nvSpPr>
        <p:spPr>
          <a:xfrm>
            <a:off x="9774304" y="-37715"/>
            <a:ext cx="2417695" cy="982248"/>
          </a:xfrm>
          <a:custGeom>
            <a:avLst/>
            <a:gdLst>
              <a:gd name="connsiteX0" fmla="*/ 0 w 3588434"/>
              <a:gd name="connsiteY0" fmla="*/ 0 h 3588434"/>
              <a:gd name="connsiteX1" fmla="*/ 3588434 w 3588434"/>
              <a:gd name="connsiteY1" fmla="*/ 0 h 3588434"/>
              <a:gd name="connsiteX2" fmla="*/ 3588434 w 3588434"/>
              <a:gd name="connsiteY2" fmla="*/ 3588434 h 3588434"/>
              <a:gd name="connsiteX3" fmla="*/ 0 w 3588434"/>
              <a:gd name="connsiteY3" fmla="*/ 3588434 h 3588434"/>
              <a:gd name="connsiteX4" fmla="*/ 0 w 3588434"/>
              <a:gd name="connsiteY4" fmla="*/ 0 h 3588434"/>
              <a:gd name="connsiteX0" fmla="*/ 0 w 6936544"/>
              <a:gd name="connsiteY0" fmla="*/ 0 h 3588434"/>
              <a:gd name="connsiteX1" fmla="*/ 6936544 w 6936544"/>
              <a:gd name="connsiteY1" fmla="*/ 0 h 3588434"/>
              <a:gd name="connsiteX2" fmla="*/ 6936544 w 6936544"/>
              <a:gd name="connsiteY2" fmla="*/ 3588434 h 3588434"/>
              <a:gd name="connsiteX3" fmla="*/ 3348110 w 6936544"/>
              <a:gd name="connsiteY3" fmla="*/ 3588434 h 3588434"/>
              <a:gd name="connsiteX4" fmla="*/ 0 w 6936544"/>
              <a:gd name="connsiteY4" fmla="*/ 0 h 3588434"/>
              <a:gd name="connsiteX0" fmla="*/ 28136 w 6964680"/>
              <a:gd name="connsiteY0" fmla="*/ 0 h 3588434"/>
              <a:gd name="connsiteX1" fmla="*/ 6964680 w 6964680"/>
              <a:gd name="connsiteY1" fmla="*/ 0 h 3588434"/>
              <a:gd name="connsiteX2" fmla="*/ 6964680 w 6964680"/>
              <a:gd name="connsiteY2" fmla="*/ 3588434 h 3588434"/>
              <a:gd name="connsiteX3" fmla="*/ 0 w 6964680"/>
              <a:gd name="connsiteY3" fmla="*/ 1173 h 3588434"/>
              <a:gd name="connsiteX4" fmla="*/ 28136 w 6964680"/>
              <a:gd name="connsiteY4" fmla="*/ 0 h 3588434"/>
              <a:gd name="connsiteX0" fmla="*/ 28136 w 6964680"/>
              <a:gd name="connsiteY0" fmla="*/ 0 h 2040987"/>
              <a:gd name="connsiteX1" fmla="*/ 6964680 w 6964680"/>
              <a:gd name="connsiteY1" fmla="*/ 0 h 2040987"/>
              <a:gd name="connsiteX2" fmla="*/ 6964680 w 6964680"/>
              <a:gd name="connsiteY2" fmla="*/ 2040987 h 2040987"/>
              <a:gd name="connsiteX3" fmla="*/ 0 w 6964680"/>
              <a:gd name="connsiteY3" fmla="*/ 1173 h 2040987"/>
              <a:gd name="connsiteX4" fmla="*/ 28136 w 6964680"/>
              <a:gd name="connsiteY4" fmla="*/ 0 h 2040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64680" h="2040987">
                <a:moveTo>
                  <a:pt x="28136" y="0"/>
                </a:moveTo>
                <a:lnTo>
                  <a:pt x="6964680" y="0"/>
                </a:lnTo>
                <a:lnTo>
                  <a:pt x="6964680" y="2040987"/>
                </a:lnTo>
                <a:lnTo>
                  <a:pt x="0" y="1173"/>
                </a:lnTo>
                <a:lnTo>
                  <a:pt x="28136" y="0"/>
                </a:lnTo>
                <a:close/>
              </a:path>
            </a:pathLst>
          </a:custGeom>
          <a:solidFill>
            <a:srgbClr val="4FC3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7"/>
          <p:cNvSpPr/>
          <p:nvPr userDrawn="1"/>
        </p:nvSpPr>
        <p:spPr>
          <a:xfrm>
            <a:off x="11297920" y="-37714"/>
            <a:ext cx="894080" cy="1387010"/>
          </a:xfrm>
          <a:custGeom>
            <a:avLst/>
            <a:gdLst>
              <a:gd name="connsiteX0" fmla="*/ 0 w 2024743"/>
              <a:gd name="connsiteY0" fmla="*/ 0 h 2024743"/>
              <a:gd name="connsiteX1" fmla="*/ 2024743 w 2024743"/>
              <a:gd name="connsiteY1" fmla="*/ 0 h 2024743"/>
              <a:gd name="connsiteX2" fmla="*/ 2024743 w 2024743"/>
              <a:gd name="connsiteY2" fmla="*/ 2024743 h 2024743"/>
              <a:gd name="connsiteX3" fmla="*/ 0 w 2024743"/>
              <a:gd name="connsiteY3" fmla="*/ 2024743 h 2024743"/>
              <a:gd name="connsiteX4" fmla="*/ 0 w 2024743"/>
              <a:gd name="connsiteY4" fmla="*/ 0 h 2024743"/>
              <a:gd name="connsiteX0" fmla="*/ 48986 w 2073729"/>
              <a:gd name="connsiteY0" fmla="*/ 0 h 2024743"/>
              <a:gd name="connsiteX1" fmla="*/ 2073729 w 2073729"/>
              <a:gd name="connsiteY1" fmla="*/ 0 h 2024743"/>
              <a:gd name="connsiteX2" fmla="*/ 2073729 w 2073729"/>
              <a:gd name="connsiteY2" fmla="*/ 2024743 h 2024743"/>
              <a:gd name="connsiteX3" fmla="*/ 0 w 2073729"/>
              <a:gd name="connsiteY3" fmla="*/ 0 h 2024743"/>
              <a:gd name="connsiteX4" fmla="*/ 48986 w 2073729"/>
              <a:gd name="connsiteY4" fmla="*/ 0 h 2024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3729" h="2024743">
                <a:moveTo>
                  <a:pt x="48986" y="0"/>
                </a:moveTo>
                <a:lnTo>
                  <a:pt x="2073729" y="0"/>
                </a:lnTo>
                <a:lnTo>
                  <a:pt x="2073729" y="2024743"/>
                </a:lnTo>
                <a:lnTo>
                  <a:pt x="0" y="0"/>
                </a:lnTo>
                <a:lnTo>
                  <a:pt x="48986" y="0"/>
                </a:lnTo>
                <a:close/>
              </a:path>
            </a:pathLst>
          </a:custGeom>
          <a:solidFill>
            <a:srgbClr val="E64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391176" y="1599222"/>
            <a:ext cx="5656364" cy="4767071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rgbClr val="10A8AB"/>
              </a:buClr>
              <a:defRPr sz="2000" b="0" i="0" baseline="0">
                <a:solidFill>
                  <a:srgbClr val="333E48"/>
                </a:solidFill>
                <a:latin typeface="Arial" panose="020B0604020202020204" pitchFamily="34" charset="0"/>
                <a:ea typeface="Lato" charset="0"/>
                <a:cs typeface="Arial" panose="020B0604020202020204" pitchFamily="34" charset="0"/>
              </a:defRPr>
            </a:lvl1pPr>
            <a:lvl2pPr>
              <a:defRPr sz="1800" b="0" i="0">
                <a:solidFill>
                  <a:srgbClr val="333E48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1500">
                <a:solidFill>
                  <a:srgbClr val="333E48"/>
                </a:solidFill>
                <a:latin typeface="Arial" charset="0"/>
                <a:ea typeface="Arial" charset="0"/>
                <a:cs typeface="Arial" charset="0"/>
              </a:defRPr>
            </a:lvl3pPr>
          </a:lstStyle>
          <a:p>
            <a:pPr lvl="0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68654" y="6189147"/>
            <a:ext cx="401270" cy="408842"/>
          </a:xfrm>
          <a:prstGeom prst="rect">
            <a:avLst/>
          </a:prstGeom>
        </p:spPr>
      </p:pic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D595FCE1-AB39-304E-A65B-449147BAD15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4175" y="345055"/>
            <a:ext cx="10918383" cy="1254166"/>
          </a:xfrm>
        </p:spPr>
        <p:txBody>
          <a:bodyPr anchor="t">
            <a:normAutofit/>
          </a:bodyPr>
          <a:lstStyle>
            <a:lvl1pPr marL="0" indent="0">
              <a:lnSpc>
                <a:spcPts val="4200"/>
              </a:lnSpc>
              <a:spcBef>
                <a:spcPts val="0"/>
              </a:spcBef>
              <a:buClr>
                <a:srgbClr val="E64C66"/>
              </a:buClr>
              <a:buFontTx/>
              <a:buNone/>
              <a:defRPr sz="4500" b="1" i="0" kern="1700" cap="none" spc="0" baseline="0">
                <a:solidFill>
                  <a:srgbClr val="333E48"/>
                </a:solidFill>
                <a:latin typeface="Calibri" panose="020F0502020204030204" pitchFamily="34" charset="0"/>
                <a:ea typeface="Lato Heavy" panose="020F0502020204030203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6E2790A0-1C29-AD47-9279-F3A84F193EEC}"/>
              </a:ext>
            </a:extLst>
          </p:cNvPr>
          <p:cNvSpPr/>
          <p:nvPr userDrawn="1"/>
        </p:nvSpPr>
        <p:spPr>
          <a:xfrm>
            <a:off x="7221894" y="5566154"/>
            <a:ext cx="1958544" cy="1346413"/>
          </a:xfrm>
          <a:custGeom>
            <a:avLst/>
            <a:gdLst>
              <a:gd name="connsiteX0" fmla="*/ 0 w 2844974"/>
              <a:gd name="connsiteY0" fmla="*/ 0 h 2844974"/>
              <a:gd name="connsiteX1" fmla="*/ 2844974 w 2844974"/>
              <a:gd name="connsiteY1" fmla="*/ 0 h 2844974"/>
              <a:gd name="connsiteX2" fmla="*/ 2844974 w 2844974"/>
              <a:gd name="connsiteY2" fmla="*/ 2844974 h 2844974"/>
              <a:gd name="connsiteX3" fmla="*/ 0 w 2844974"/>
              <a:gd name="connsiteY3" fmla="*/ 2844974 h 2844974"/>
              <a:gd name="connsiteX4" fmla="*/ 0 w 2844974"/>
              <a:gd name="connsiteY4" fmla="*/ 0 h 2844974"/>
              <a:gd name="connsiteX0" fmla="*/ 2821259 w 2844974"/>
              <a:gd name="connsiteY0" fmla="*/ 0 h 2856125"/>
              <a:gd name="connsiteX1" fmla="*/ 2844974 w 2844974"/>
              <a:gd name="connsiteY1" fmla="*/ 11151 h 2856125"/>
              <a:gd name="connsiteX2" fmla="*/ 2844974 w 2844974"/>
              <a:gd name="connsiteY2" fmla="*/ 2856125 h 2856125"/>
              <a:gd name="connsiteX3" fmla="*/ 0 w 2844974"/>
              <a:gd name="connsiteY3" fmla="*/ 2856125 h 2856125"/>
              <a:gd name="connsiteX4" fmla="*/ 2821259 w 2844974"/>
              <a:gd name="connsiteY4" fmla="*/ 0 h 2856125"/>
              <a:gd name="connsiteX0" fmla="*/ 2840442 w 2844974"/>
              <a:gd name="connsiteY0" fmla="*/ 0 h 2849730"/>
              <a:gd name="connsiteX1" fmla="*/ 2844974 w 2844974"/>
              <a:gd name="connsiteY1" fmla="*/ 4756 h 2849730"/>
              <a:gd name="connsiteX2" fmla="*/ 2844974 w 2844974"/>
              <a:gd name="connsiteY2" fmla="*/ 2849730 h 2849730"/>
              <a:gd name="connsiteX3" fmla="*/ 0 w 2844974"/>
              <a:gd name="connsiteY3" fmla="*/ 2849730 h 2849730"/>
              <a:gd name="connsiteX4" fmla="*/ 2840442 w 2844974"/>
              <a:gd name="connsiteY4" fmla="*/ 0 h 2849730"/>
              <a:gd name="connsiteX0" fmla="*/ 1950318 w 2844974"/>
              <a:gd name="connsiteY0" fmla="*/ 877275 h 2844974"/>
              <a:gd name="connsiteX1" fmla="*/ 2844974 w 2844974"/>
              <a:gd name="connsiteY1" fmla="*/ 0 h 2844974"/>
              <a:gd name="connsiteX2" fmla="*/ 2844974 w 2844974"/>
              <a:gd name="connsiteY2" fmla="*/ 2844974 h 2844974"/>
              <a:gd name="connsiteX3" fmla="*/ 0 w 2844974"/>
              <a:gd name="connsiteY3" fmla="*/ 2844974 h 2844974"/>
              <a:gd name="connsiteX4" fmla="*/ 1950318 w 2844974"/>
              <a:gd name="connsiteY4" fmla="*/ 877275 h 2844974"/>
              <a:gd name="connsiteX0" fmla="*/ 1950318 w 2844974"/>
              <a:gd name="connsiteY0" fmla="*/ 3336 h 1971035"/>
              <a:gd name="connsiteX1" fmla="*/ 1946758 w 2844974"/>
              <a:gd name="connsiteY1" fmla="*/ 0 h 1971035"/>
              <a:gd name="connsiteX2" fmla="*/ 2844974 w 2844974"/>
              <a:gd name="connsiteY2" fmla="*/ 1971035 h 1971035"/>
              <a:gd name="connsiteX3" fmla="*/ 0 w 2844974"/>
              <a:gd name="connsiteY3" fmla="*/ 1971035 h 1971035"/>
              <a:gd name="connsiteX4" fmla="*/ 1950318 w 2844974"/>
              <a:gd name="connsiteY4" fmla="*/ 3336 h 1971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4974" h="1971035">
                <a:moveTo>
                  <a:pt x="1950318" y="3336"/>
                </a:moveTo>
                <a:lnTo>
                  <a:pt x="1946758" y="0"/>
                </a:lnTo>
                <a:lnTo>
                  <a:pt x="2844974" y="1971035"/>
                </a:lnTo>
                <a:lnTo>
                  <a:pt x="0" y="1971035"/>
                </a:lnTo>
                <a:lnTo>
                  <a:pt x="1950318" y="3336"/>
                </a:lnTo>
                <a:close/>
              </a:path>
            </a:pathLst>
          </a:custGeom>
          <a:solidFill>
            <a:srgbClr val="10A8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392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3" presetClass="path" presetSubtype="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5E-6 4.07407E-6 L 0.38229 4.07407E-6 " pathEditMode="relative" rAng="0" ptsTypes="AA">
                                      <p:cBhvr>
                                        <p:cTn id="1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15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1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GRAPHY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H05717t.mp4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17178" y="-1"/>
            <a:ext cx="11926067" cy="6863923"/>
          </a:xfrm>
          <a:prstGeom prst="rect">
            <a:avLst/>
          </a:prstGeom>
        </p:spPr>
      </p:pic>
      <p:sp>
        <p:nvSpPr>
          <p:cNvPr id="30" name="Rectangle 29"/>
          <p:cNvSpPr/>
          <p:nvPr userDrawn="1"/>
        </p:nvSpPr>
        <p:spPr>
          <a:xfrm>
            <a:off x="5701553" y="1"/>
            <a:ext cx="6490447" cy="6881348"/>
          </a:xfrm>
          <a:prstGeom prst="rect">
            <a:avLst/>
          </a:prstGeom>
          <a:solidFill>
            <a:srgbClr val="E64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7"/>
          <p:cNvSpPr/>
          <p:nvPr userDrawn="1"/>
        </p:nvSpPr>
        <p:spPr>
          <a:xfrm>
            <a:off x="-950" y="-42862"/>
            <a:ext cx="9153940" cy="6931528"/>
          </a:xfrm>
          <a:custGeom>
            <a:avLst/>
            <a:gdLst>
              <a:gd name="connsiteX0" fmla="*/ 0 w 9153940"/>
              <a:gd name="connsiteY0" fmla="*/ 0 h 6858000"/>
              <a:gd name="connsiteX1" fmla="*/ 9153940 w 9153940"/>
              <a:gd name="connsiteY1" fmla="*/ 0 h 6858000"/>
              <a:gd name="connsiteX2" fmla="*/ 9153940 w 9153940"/>
              <a:gd name="connsiteY2" fmla="*/ 6858000 h 6858000"/>
              <a:gd name="connsiteX3" fmla="*/ 0 w 9153940"/>
              <a:gd name="connsiteY3" fmla="*/ 6858000 h 6858000"/>
              <a:gd name="connsiteX4" fmla="*/ 0 w 9153940"/>
              <a:gd name="connsiteY4" fmla="*/ 0 h 6858000"/>
              <a:gd name="connsiteX0" fmla="*/ 0 w 9153940"/>
              <a:gd name="connsiteY0" fmla="*/ 0 h 6858000"/>
              <a:gd name="connsiteX1" fmla="*/ 6016602 w 9153940"/>
              <a:gd name="connsiteY1" fmla="*/ 15765 h 6858000"/>
              <a:gd name="connsiteX2" fmla="*/ 9153940 w 9153940"/>
              <a:gd name="connsiteY2" fmla="*/ 6858000 h 6858000"/>
              <a:gd name="connsiteX3" fmla="*/ 0 w 9153940"/>
              <a:gd name="connsiteY3" fmla="*/ 6858000 h 6858000"/>
              <a:gd name="connsiteX4" fmla="*/ 0 w 915394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3940" h="6858000">
                <a:moveTo>
                  <a:pt x="0" y="0"/>
                </a:moveTo>
                <a:lnTo>
                  <a:pt x="6016602" y="15765"/>
                </a:lnTo>
                <a:lnTo>
                  <a:pt x="915394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"/>
          <p:cNvSpPr/>
          <p:nvPr userDrawn="1"/>
        </p:nvSpPr>
        <p:spPr>
          <a:xfrm>
            <a:off x="6313295" y="4917631"/>
            <a:ext cx="2867143" cy="1971035"/>
          </a:xfrm>
          <a:custGeom>
            <a:avLst/>
            <a:gdLst>
              <a:gd name="connsiteX0" fmla="*/ 0 w 2844974"/>
              <a:gd name="connsiteY0" fmla="*/ 0 h 2844974"/>
              <a:gd name="connsiteX1" fmla="*/ 2844974 w 2844974"/>
              <a:gd name="connsiteY1" fmla="*/ 0 h 2844974"/>
              <a:gd name="connsiteX2" fmla="*/ 2844974 w 2844974"/>
              <a:gd name="connsiteY2" fmla="*/ 2844974 h 2844974"/>
              <a:gd name="connsiteX3" fmla="*/ 0 w 2844974"/>
              <a:gd name="connsiteY3" fmla="*/ 2844974 h 2844974"/>
              <a:gd name="connsiteX4" fmla="*/ 0 w 2844974"/>
              <a:gd name="connsiteY4" fmla="*/ 0 h 2844974"/>
              <a:gd name="connsiteX0" fmla="*/ 2821259 w 2844974"/>
              <a:gd name="connsiteY0" fmla="*/ 0 h 2856125"/>
              <a:gd name="connsiteX1" fmla="*/ 2844974 w 2844974"/>
              <a:gd name="connsiteY1" fmla="*/ 11151 h 2856125"/>
              <a:gd name="connsiteX2" fmla="*/ 2844974 w 2844974"/>
              <a:gd name="connsiteY2" fmla="*/ 2856125 h 2856125"/>
              <a:gd name="connsiteX3" fmla="*/ 0 w 2844974"/>
              <a:gd name="connsiteY3" fmla="*/ 2856125 h 2856125"/>
              <a:gd name="connsiteX4" fmla="*/ 2821259 w 2844974"/>
              <a:gd name="connsiteY4" fmla="*/ 0 h 2856125"/>
              <a:gd name="connsiteX0" fmla="*/ 2840442 w 2844974"/>
              <a:gd name="connsiteY0" fmla="*/ 0 h 2849730"/>
              <a:gd name="connsiteX1" fmla="*/ 2844974 w 2844974"/>
              <a:gd name="connsiteY1" fmla="*/ 4756 h 2849730"/>
              <a:gd name="connsiteX2" fmla="*/ 2844974 w 2844974"/>
              <a:gd name="connsiteY2" fmla="*/ 2849730 h 2849730"/>
              <a:gd name="connsiteX3" fmla="*/ 0 w 2844974"/>
              <a:gd name="connsiteY3" fmla="*/ 2849730 h 2849730"/>
              <a:gd name="connsiteX4" fmla="*/ 2840442 w 2844974"/>
              <a:gd name="connsiteY4" fmla="*/ 0 h 2849730"/>
              <a:gd name="connsiteX0" fmla="*/ 1950318 w 2844974"/>
              <a:gd name="connsiteY0" fmla="*/ 877275 h 2844974"/>
              <a:gd name="connsiteX1" fmla="*/ 2844974 w 2844974"/>
              <a:gd name="connsiteY1" fmla="*/ 0 h 2844974"/>
              <a:gd name="connsiteX2" fmla="*/ 2844974 w 2844974"/>
              <a:gd name="connsiteY2" fmla="*/ 2844974 h 2844974"/>
              <a:gd name="connsiteX3" fmla="*/ 0 w 2844974"/>
              <a:gd name="connsiteY3" fmla="*/ 2844974 h 2844974"/>
              <a:gd name="connsiteX4" fmla="*/ 1950318 w 2844974"/>
              <a:gd name="connsiteY4" fmla="*/ 877275 h 2844974"/>
              <a:gd name="connsiteX0" fmla="*/ 1950318 w 2844974"/>
              <a:gd name="connsiteY0" fmla="*/ 3336 h 1971035"/>
              <a:gd name="connsiteX1" fmla="*/ 1946758 w 2844974"/>
              <a:gd name="connsiteY1" fmla="*/ 0 h 1971035"/>
              <a:gd name="connsiteX2" fmla="*/ 2844974 w 2844974"/>
              <a:gd name="connsiteY2" fmla="*/ 1971035 h 1971035"/>
              <a:gd name="connsiteX3" fmla="*/ 0 w 2844974"/>
              <a:gd name="connsiteY3" fmla="*/ 1971035 h 1971035"/>
              <a:gd name="connsiteX4" fmla="*/ 1950318 w 2844974"/>
              <a:gd name="connsiteY4" fmla="*/ 3336 h 1971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4974" h="1971035">
                <a:moveTo>
                  <a:pt x="1950318" y="3336"/>
                </a:moveTo>
                <a:lnTo>
                  <a:pt x="1946758" y="0"/>
                </a:lnTo>
                <a:lnTo>
                  <a:pt x="2844974" y="1971035"/>
                </a:lnTo>
                <a:lnTo>
                  <a:pt x="0" y="1971035"/>
                </a:lnTo>
                <a:lnTo>
                  <a:pt x="1950318" y="3336"/>
                </a:lnTo>
                <a:close/>
              </a:path>
            </a:pathLst>
          </a:custGeom>
          <a:solidFill>
            <a:srgbClr val="333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8"/>
          <p:cNvSpPr/>
          <p:nvPr userDrawn="1"/>
        </p:nvSpPr>
        <p:spPr>
          <a:xfrm>
            <a:off x="9774304" y="0"/>
            <a:ext cx="2417695" cy="982248"/>
          </a:xfrm>
          <a:custGeom>
            <a:avLst/>
            <a:gdLst>
              <a:gd name="connsiteX0" fmla="*/ 0 w 3588434"/>
              <a:gd name="connsiteY0" fmla="*/ 0 h 3588434"/>
              <a:gd name="connsiteX1" fmla="*/ 3588434 w 3588434"/>
              <a:gd name="connsiteY1" fmla="*/ 0 h 3588434"/>
              <a:gd name="connsiteX2" fmla="*/ 3588434 w 3588434"/>
              <a:gd name="connsiteY2" fmla="*/ 3588434 h 3588434"/>
              <a:gd name="connsiteX3" fmla="*/ 0 w 3588434"/>
              <a:gd name="connsiteY3" fmla="*/ 3588434 h 3588434"/>
              <a:gd name="connsiteX4" fmla="*/ 0 w 3588434"/>
              <a:gd name="connsiteY4" fmla="*/ 0 h 3588434"/>
              <a:gd name="connsiteX0" fmla="*/ 0 w 6936544"/>
              <a:gd name="connsiteY0" fmla="*/ 0 h 3588434"/>
              <a:gd name="connsiteX1" fmla="*/ 6936544 w 6936544"/>
              <a:gd name="connsiteY1" fmla="*/ 0 h 3588434"/>
              <a:gd name="connsiteX2" fmla="*/ 6936544 w 6936544"/>
              <a:gd name="connsiteY2" fmla="*/ 3588434 h 3588434"/>
              <a:gd name="connsiteX3" fmla="*/ 3348110 w 6936544"/>
              <a:gd name="connsiteY3" fmla="*/ 3588434 h 3588434"/>
              <a:gd name="connsiteX4" fmla="*/ 0 w 6936544"/>
              <a:gd name="connsiteY4" fmla="*/ 0 h 3588434"/>
              <a:gd name="connsiteX0" fmla="*/ 28136 w 6964680"/>
              <a:gd name="connsiteY0" fmla="*/ 0 h 3588434"/>
              <a:gd name="connsiteX1" fmla="*/ 6964680 w 6964680"/>
              <a:gd name="connsiteY1" fmla="*/ 0 h 3588434"/>
              <a:gd name="connsiteX2" fmla="*/ 6964680 w 6964680"/>
              <a:gd name="connsiteY2" fmla="*/ 3588434 h 3588434"/>
              <a:gd name="connsiteX3" fmla="*/ 0 w 6964680"/>
              <a:gd name="connsiteY3" fmla="*/ 1173 h 3588434"/>
              <a:gd name="connsiteX4" fmla="*/ 28136 w 6964680"/>
              <a:gd name="connsiteY4" fmla="*/ 0 h 3588434"/>
              <a:gd name="connsiteX0" fmla="*/ 28136 w 6964680"/>
              <a:gd name="connsiteY0" fmla="*/ 0 h 2040987"/>
              <a:gd name="connsiteX1" fmla="*/ 6964680 w 6964680"/>
              <a:gd name="connsiteY1" fmla="*/ 0 h 2040987"/>
              <a:gd name="connsiteX2" fmla="*/ 6964680 w 6964680"/>
              <a:gd name="connsiteY2" fmla="*/ 2040987 h 2040987"/>
              <a:gd name="connsiteX3" fmla="*/ 0 w 6964680"/>
              <a:gd name="connsiteY3" fmla="*/ 1173 h 2040987"/>
              <a:gd name="connsiteX4" fmla="*/ 28136 w 6964680"/>
              <a:gd name="connsiteY4" fmla="*/ 0 h 2040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64680" h="2040987">
                <a:moveTo>
                  <a:pt x="28136" y="0"/>
                </a:moveTo>
                <a:lnTo>
                  <a:pt x="6964680" y="0"/>
                </a:lnTo>
                <a:lnTo>
                  <a:pt x="6964680" y="2040987"/>
                </a:lnTo>
                <a:lnTo>
                  <a:pt x="0" y="1173"/>
                </a:lnTo>
                <a:lnTo>
                  <a:pt x="28136" y="0"/>
                </a:lnTo>
                <a:close/>
              </a:path>
            </a:pathLst>
          </a:custGeom>
          <a:solidFill>
            <a:srgbClr val="10A8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7"/>
          <p:cNvSpPr/>
          <p:nvPr userDrawn="1"/>
        </p:nvSpPr>
        <p:spPr>
          <a:xfrm>
            <a:off x="11297920" y="1"/>
            <a:ext cx="894080" cy="1387010"/>
          </a:xfrm>
          <a:custGeom>
            <a:avLst/>
            <a:gdLst>
              <a:gd name="connsiteX0" fmla="*/ 0 w 2024743"/>
              <a:gd name="connsiteY0" fmla="*/ 0 h 2024743"/>
              <a:gd name="connsiteX1" fmla="*/ 2024743 w 2024743"/>
              <a:gd name="connsiteY1" fmla="*/ 0 h 2024743"/>
              <a:gd name="connsiteX2" fmla="*/ 2024743 w 2024743"/>
              <a:gd name="connsiteY2" fmla="*/ 2024743 h 2024743"/>
              <a:gd name="connsiteX3" fmla="*/ 0 w 2024743"/>
              <a:gd name="connsiteY3" fmla="*/ 2024743 h 2024743"/>
              <a:gd name="connsiteX4" fmla="*/ 0 w 2024743"/>
              <a:gd name="connsiteY4" fmla="*/ 0 h 2024743"/>
              <a:gd name="connsiteX0" fmla="*/ 48986 w 2073729"/>
              <a:gd name="connsiteY0" fmla="*/ 0 h 2024743"/>
              <a:gd name="connsiteX1" fmla="*/ 2073729 w 2073729"/>
              <a:gd name="connsiteY1" fmla="*/ 0 h 2024743"/>
              <a:gd name="connsiteX2" fmla="*/ 2073729 w 2073729"/>
              <a:gd name="connsiteY2" fmla="*/ 2024743 h 2024743"/>
              <a:gd name="connsiteX3" fmla="*/ 0 w 2073729"/>
              <a:gd name="connsiteY3" fmla="*/ 0 h 2024743"/>
              <a:gd name="connsiteX4" fmla="*/ 48986 w 2073729"/>
              <a:gd name="connsiteY4" fmla="*/ 0 h 2024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3729" h="2024743">
                <a:moveTo>
                  <a:pt x="48986" y="0"/>
                </a:moveTo>
                <a:lnTo>
                  <a:pt x="2073729" y="0"/>
                </a:lnTo>
                <a:lnTo>
                  <a:pt x="2073729" y="2024743"/>
                </a:lnTo>
                <a:lnTo>
                  <a:pt x="0" y="0"/>
                </a:lnTo>
                <a:lnTo>
                  <a:pt x="48986" y="0"/>
                </a:lnTo>
                <a:close/>
              </a:path>
            </a:pathLst>
          </a:custGeom>
          <a:solidFill>
            <a:srgbClr val="4FC3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 Placeholder 14"/>
          <p:cNvSpPr>
            <a:spLocks noGrp="1"/>
          </p:cNvSpPr>
          <p:nvPr>
            <p:ph type="body" sz="quarter" idx="15"/>
          </p:nvPr>
        </p:nvSpPr>
        <p:spPr>
          <a:xfrm>
            <a:off x="614175" y="345055"/>
            <a:ext cx="10918383" cy="1254166"/>
          </a:xfrm>
        </p:spPr>
        <p:txBody>
          <a:bodyPr anchor="t">
            <a:normAutofit/>
          </a:bodyPr>
          <a:lstStyle>
            <a:lvl1pPr marL="0" indent="0">
              <a:lnSpc>
                <a:spcPts val="3700"/>
              </a:lnSpc>
              <a:spcBef>
                <a:spcPts val="0"/>
              </a:spcBef>
              <a:buClr>
                <a:srgbClr val="E64C66"/>
              </a:buClr>
              <a:buFontTx/>
              <a:buNone/>
              <a:defRPr sz="3500" b="1" i="1" kern="1700" cap="all" spc="-110" baseline="0">
                <a:solidFill>
                  <a:srgbClr val="E64C66"/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7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642184" y="1599222"/>
            <a:ext cx="5656364" cy="4767071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rgbClr val="10A8AB"/>
              </a:buClr>
              <a:defRPr sz="2500" b="0" i="0" baseline="0">
                <a:solidFill>
                  <a:srgbClr val="333E48"/>
                </a:solidFill>
                <a:latin typeface="Lato" charset="0"/>
                <a:ea typeface="Lato" charset="0"/>
                <a:cs typeface="Lato" charset="0"/>
              </a:defRPr>
            </a:lvl1pPr>
            <a:lvl2pPr>
              <a:defRPr sz="1800" b="0" i="0">
                <a:solidFill>
                  <a:srgbClr val="333E48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1500">
                <a:solidFill>
                  <a:srgbClr val="333E48"/>
                </a:solidFill>
                <a:latin typeface="Arial" charset="0"/>
                <a:ea typeface="Arial" charset="0"/>
                <a:cs typeface="Arial" charset="0"/>
              </a:defRPr>
            </a:lvl3pPr>
          </a:lstStyle>
          <a:p>
            <a:pPr lvl="0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5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4512" y="6135360"/>
            <a:ext cx="401270" cy="408842"/>
          </a:xfrm>
          <a:prstGeom prst="rect">
            <a:avLst/>
          </a:prstGeom>
        </p:spPr>
      </p:pic>
      <p:sp>
        <p:nvSpPr>
          <p:cNvPr id="31" name="Text Placeholder 2"/>
          <p:cNvSpPr txBox="1">
            <a:spLocks/>
          </p:cNvSpPr>
          <p:nvPr userDrawn="1"/>
        </p:nvSpPr>
        <p:spPr>
          <a:xfrm>
            <a:off x="7197213" y="845457"/>
            <a:ext cx="3952568" cy="21554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10A8AB"/>
              </a:buClr>
              <a:buFont typeface="Arial"/>
              <a:buChar char="•"/>
              <a:defRPr sz="2500" b="0" i="0" kern="1200" baseline="0">
                <a:solidFill>
                  <a:srgbClr val="333E48"/>
                </a:solidFill>
                <a:latin typeface="Lato" charset="0"/>
                <a:ea typeface="Lato" charset="0"/>
                <a:cs typeface="Lato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rgbClr val="333E48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500" kern="1200">
                <a:solidFill>
                  <a:srgbClr val="333E48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460"/>
              </a:lnSpc>
              <a:buNone/>
            </a:pPr>
            <a:r>
              <a:rPr lang="en-US" sz="2800" b="1">
                <a:solidFill>
                  <a:schemeClr val="bg1"/>
                </a:solidFill>
              </a:rPr>
              <a:t>GET 5X MORE </a:t>
            </a:r>
            <a:br>
              <a:rPr lang="en-US" sz="2800" b="1">
                <a:solidFill>
                  <a:schemeClr val="bg1"/>
                </a:solidFill>
              </a:rPr>
            </a:br>
            <a:r>
              <a:rPr lang="en-US" sz="2800" b="1">
                <a:solidFill>
                  <a:schemeClr val="bg1"/>
                </a:solidFill>
              </a:rPr>
              <a:t>CLICK-THROUGHS WITH PROFESSIONAL PHOTOS</a:t>
            </a:r>
          </a:p>
        </p:txBody>
      </p:sp>
      <p:sp>
        <p:nvSpPr>
          <p:cNvPr id="32" name="Text Placeholder 2"/>
          <p:cNvSpPr txBox="1">
            <a:spLocks/>
          </p:cNvSpPr>
          <p:nvPr userDrawn="1"/>
        </p:nvSpPr>
        <p:spPr>
          <a:xfrm>
            <a:off x="8155854" y="2827515"/>
            <a:ext cx="3465873" cy="10660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10A8AB"/>
              </a:buClr>
              <a:buFont typeface="Arial"/>
              <a:buChar char="•"/>
              <a:defRPr sz="2500" b="0" i="0" kern="1200" baseline="0">
                <a:solidFill>
                  <a:srgbClr val="333E48"/>
                </a:solidFill>
                <a:latin typeface="Lato" charset="0"/>
                <a:ea typeface="Lato" charset="0"/>
                <a:cs typeface="Lato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rgbClr val="333E48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500" kern="1200">
                <a:solidFill>
                  <a:srgbClr val="333E48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460"/>
              </a:lnSpc>
              <a:buNone/>
            </a:pPr>
            <a:r>
              <a:rPr lang="en-US" sz="2800" b="1">
                <a:solidFill>
                  <a:schemeClr val="bg1"/>
                </a:solidFill>
              </a:rPr>
              <a:t>GRAB MORE ATTENTION ONLINE</a:t>
            </a:r>
          </a:p>
        </p:txBody>
      </p:sp>
      <p:sp>
        <p:nvSpPr>
          <p:cNvPr id="33" name="Text Placeholder 2"/>
          <p:cNvSpPr txBox="1">
            <a:spLocks/>
          </p:cNvSpPr>
          <p:nvPr userDrawn="1"/>
        </p:nvSpPr>
        <p:spPr>
          <a:xfrm>
            <a:off x="8819530" y="4597061"/>
            <a:ext cx="3244649" cy="10985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10A8AB"/>
              </a:buClr>
              <a:buFont typeface="Arial"/>
              <a:buChar char="•"/>
              <a:defRPr sz="2500" b="0" i="0" kern="1200" baseline="0">
                <a:solidFill>
                  <a:srgbClr val="333E48"/>
                </a:solidFill>
                <a:latin typeface="Lato" charset="0"/>
                <a:ea typeface="Lato" charset="0"/>
                <a:cs typeface="Lato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rgbClr val="333E48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500" kern="1200">
                <a:solidFill>
                  <a:srgbClr val="333E48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460"/>
              </a:lnSpc>
              <a:buNone/>
            </a:pPr>
            <a:r>
              <a:rPr lang="en-US" sz="2800" b="1">
                <a:solidFill>
                  <a:schemeClr val="bg1"/>
                </a:solidFill>
              </a:rPr>
              <a:t>GET MORE ENQUIRIES</a:t>
            </a:r>
          </a:p>
        </p:txBody>
      </p:sp>
    </p:spTree>
    <p:extLst>
      <p:ext uri="{BB962C8B-B14F-4D97-AF65-F5344CB8AC3E}">
        <p14:creationId xmlns:p14="http://schemas.microsoft.com/office/powerpoint/2010/main" val="1072526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0" grpId="0" animBg="1"/>
      <p:bldP spid="22" grpId="0" animBg="1"/>
      <p:bldP spid="16" grpId="0" animBg="1"/>
      <p:bldP spid="17" grpId="0" animBg="1"/>
      <p:bldP spid="2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5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/>
      <p:bldP spid="32" grpId="0"/>
      <p:bldP spid="33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ALES benef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martviewing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8542" y="-41339"/>
            <a:ext cx="11313458" cy="6952865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Rectangle 17"/>
          <p:cNvSpPr/>
          <p:nvPr userDrawn="1"/>
        </p:nvSpPr>
        <p:spPr>
          <a:xfrm>
            <a:off x="-950" y="-57150"/>
            <a:ext cx="9153940" cy="6972300"/>
          </a:xfrm>
          <a:custGeom>
            <a:avLst/>
            <a:gdLst>
              <a:gd name="connsiteX0" fmla="*/ 0 w 9153940"/>
              <a:gd name="connsiteY0" fmla="*/ 0 h 6858000"/>
              <a:gd name="connsiteX1" fmla="*/ 9153940 w 9153940"/>
              <a:gd name="connsiteY1" fmla="*/ 0 h 6858000"/>
              <a:gd name="connsiteX2" fmla="*/ 9153940 w 9153940"/>
              <a:gd name="connsiteY2" fmla="*/ 6858000 h 6858000"/>
              <a:gd name="connsiteX3" fmla="*/ 0 w 9153940"/>
              <a:gd name="connsiteY3" fmla="*/ 6858000 h 6858000"/>
              <a:gd name="connsiteX4" fmla="*/ 0 w 9153940"/>
              <a:gd name="connsiteY4" fmla="*/ 0 h 6858000"/>
              <a:gd name="connsiteX0" fmla="*/ 0 w 9153940"/>
              <a:gd name="connsiteY0" fmla="*/ 0 h 6858000"/>
              <a:gd name="connsiteX1" fmla="*/ 6016602 w 9153940"/>
              <a:gd name="connsiteY1" fmla="*/ 15765 h 6858000"/>
              <a:gd name="connsiteX2" fmla="*/ 9153940 w 9153940"/>
              <a:gd name="connsiteY2" fmla="*/ 6858000 h 6858000"/>
              <a:gd name="connsiteX3" fmla="*/ 0 w 9153940"/>
              <a:gd name="connsiteY3" fmla="*/ 6858000 h 6858000"/>
              <a:gd name="connsiteX4" fmla="*/ 0 w 915394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3940" h="6858000">
                <a:moveTo>
                  <a:pt x="0" y="0"/>
                </a:moveTo>
                <a:lnTo>
                  <a:pt x="6016602" y="15765"/>
                </a:lnTo>
                <a:lnTo>
                  <a:pt x="915394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8"/>
          <p:cNvSpPr/>
          <p:nvPr userDrawn="1"/>
        </p:nvSpPr>
        <p:spPr>
          <a:xfrm>
            <a:off x="9774304" y="-37715"/>
            <a:ext cx="2417695" cy="982248"/>
          </a:xfrm>
          <a:custGeom>
            <a:avLst/>
            <a:gdLst>
              <a:gd name="connsiteX0" fmla="*/ 0 w 3588434"/>
              <a:gd name="connsiteY0" fmla="*/ 0 h 3588434"/>
              <a:gd name="connsiteX1" fmla="*/ 3588434 w 3588434"/>
              <a:gd name="connsiteY1" fmla="*/ 0 h 3588434"/>
              <a:gd name="connsiteX2" fmla="*/ 3588434 w 3588434"/>
              <a:gd name="connsiteY2" fmla="*/ 3588434 h 3588434"/>
              <a:gd name="connsiteX3" fmla="*/ 0 w 3588434"/>
              <a:gd name="connsiteY3" fmla="*/ 3588434 h 3588434"/>
              <a:gd name="connsiteX4" fmla="*/ 0 w 3588434"/>
              <a:gd name="connsiteY4" fmla="*/ 0 h 3588434"/>
              <a:gd name="connsiteX0" fmla="*/ 0 w 6936544"/>
              <a:gd name="connsiteY0" fmla="*/ 0 h 3588434"/>
              <a:gd name="connsiteX1" fmla="*/ 6936544 w 6936544"/>
              <a:gd name="connsiteY1" fmla="*/ 0 h 3588434"/>
              <a:gd name="connsiteX2" fmla="*/ 6936544 w 6936544"/>
              <a:gd name="connsiteY2" fmla="*/ 3588434 h 3588434"/>
              <a:gd name="connsiteX3" fmla="*/ 3348110 w 6936544"/>
              <a:gd name="connsiteY3" fmla="*/ 3588434 h 3588434"/>
              <a:gd name="connsiteX4" fmla="*/ 0 w 6936544"/>
              <a:gd name="connsiteY4" fmla="*/ 0 h 3588434"/>
              <a:gd name="connsiteX0" fmla="*/ 28136 w 6964680"/>
              <a:gd name="connsiteY0" fmla="*/ 0 h 3588434"/>
              <a:gd name="connsiteX1" fmla="*/ 6964680 w 6964680"/>
              <a:gd name="connsiteY1" fmla="*/ 0 h 3588434"/>
              <a:gd name="connsiteX2" fmla="*/ 6964680 w 6964680"/>
              <a:gd name="connsiteY2" fmla="*/ 3588434 h 3588434"/>
              <a:gd name="connsiteX3" fmla="*/ 0 w 6964680"/>
              <a:gd name="connsiteY3" fmla="*/ 1173 h 3588434"/>
              <a:gd name="connsiteX4" fmla="*/ 28136 w 6964680"/>
              <a:gd name="connsiteY4" fmla="*/ 0 h 3588434"/>
              <a:gd name="connsiteX0" fmla="*/ 28136 w 6964680"/>
              <a:gd name="connsiteY0" fmla="*/ 0 h 2040987"/>
              <a:gd name="connsiteX1" fmla="*/ 6964680 w 6964680"/>
              <a:gd name="connsiteY1" fmla="*/ 0 h 2040987"/>
              <a:gd name="connsiteX2" fmla="*/ 6964680 w 6964680"/>
              <a:gd name="connsiteY2" fmla="*/ 2040987 h 2040987"/>
              <a:gd name="connsiteX3" fmla="*/ 0 w 6964680"/>
              <a:gd name="connsiteY3" fmla="*/ 1173 h 2040987"/>
              <a:gd name="connsiteX4" fmla="*/ 28136 w 6964680"/>
              <a:gd name="connsiteY4" fmla="*/ 0 h 2040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64680" h="2040987">
                <a:moveTo>
                  <a:pt x="28136" y="0"/>
                </a:moveTo>
                <a:lnTo>
                  <a:pt x="6964680" y="0"/>
                </a:lnTo>
                <a:lnTo>
                  <a:pt x="6964680" y="2040987"/>
                </a:lnTo>
                <a:lnTo>
                  <a:pt x="0" y="1173"/>
                </a:lnTo>
                <a:lnTo>
                  <a:pt x="28136" y="0"/>
                </a:lnTo>
                <a:close/>
              </a:path>
            </a:pathLst>
          </a:custGeom>
          <a:solidFill>
            <a:srgbClr val="4FC3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7"/>
          <p:cNvSpPr/>
          <p:nvPr userDrawn="1"/>
        </p:nvSpPr>
        <p:spPr>
          <a:xfrm>
            <a:off x="11297920" y="-37714"/>
            <a:ext cx="894080" cy="1387010"/>
          </a:xfrm>
          <a:custGeom>
            <a:avLst/>
            <a:gdLst>
              <a:gd name="connsiteX0" fmla="*/ 0 w 2024743"/>
              <a:gd name="connsiteY0" fmla="*/ 0 h 2024743"/>
              <a:gd name="connsiteX1" fmla="*/ 2024743 w 2024743"/>
              <a:gd name="connsiteY1" fmla="*/ 0 h 2024743"/>
              <a:gd name="connsiteX2" fmla="*/ 2024743 w 2024743"/>
              <a:gd name="connsiteY2" fmla="*/ 2024743 h 2024743"/>
              <a:gd name="connsiteX3" fmla="*/ 0 w 2024743"/>
              <a:gd name="connsiteY3" fmla="*/ 2024743 h 2024743"/>
              <a:gd name="connsiteX4" fmla="*/ 0 w 2024743"/>
              <a:gd name="connsiteY4" fmla="*/ 0 h 2024743"/>
              <a:gd name="connsiteX0" fmla="*/ 48986 w 2073729"/>
              <a:gd name="connsiteY0" fmla="*/ 0 h 2024743"/>
              <a:gd name="connsiteX1" fmla="*/ 2073729 w 2073729"/>
              <a:gd name="connsiteY1" fmla="*/ 0 h 2024743"/>
              <a:gd name="connsiteX2" fmla="*/ 2073729 w 2073729"/>
              <a:gd name="connsiteY2" fmla="*/ 2024743 h 2024743"/>
              <a:gd name="connsiteX3" fmla="*/ 0 w 2073729"/>
              <a:gd name="connsiteY3" fmla="*/ 0 h 2024743"/>
              <a:gd name="connsiteX4" fmla="*/ 48986 w 2073729"/>
              <a:gd name="connsiteY4" fmla="*/ 0 h 2024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3729" h="2024743">
                <a:moveTo>
                  <a:pt x="48986" y="0"/>
                </a:moveTo>
                <a:lnTo>
                  <a:pt x="2073729" y="0"/>
                </a:lnTo>
                <a:lnTo>
                  <a:pt x="2073729" y="2024743"/>
                </a:lnTo>
                <a:lnTo>
                  <a:pt x="0" y="0"/>
                </a:lnTo>
                <a:lnTo>
                  <a:pt x="48986" y="0"/>
                </a:lnTo>
                <a:close/>
              </a:path>
            </a:pathLst>
          </a:custGeom>
          <a:solidFill>
            <a:srgbClr val="E64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68654" y="6189147"/>
            <a:ext cx="401270" cy="408842"/>
          </a:xfrm>
          <a:prstGeom prst="rect">
            <a:avLst/>
          </a:prstGeom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6E2790A0-1C29-AD47-9279-F3A84F193EEC}"/>
              </a:ext>
            </a:extLst>
          </p:cNvPr>
          <p:cNvSpPr/>
          <p:nvPr userDrawn="1"/>
        </p:nvSpPr>
        <p:spPr>
          <a:xfrm>
            <a:off x="7221894" y="5566154"/>
            <a:ext cx="1958544" cy="1346413"/>
          </a:xfrm>
          <a:custGeom>
            <a:avLst/>
            <a:gdLst>
              <a:gd name="connsiteX0" fmla="*/ 0 w 2844974"/>
              <a:gd name="connsiteY0" fmla="*/ 0 h 2844974"/>
              <a:gd name="connsiteX1" fmla="*/ 2844974 w 2844974"/>
              <a:gd name="connsiteY1" fmla="*/ 0 h 2844974"/>
              <a:gd name="connsiteX2" fmla="*/ 2844974 w 2844974"/>
              <a:gd name="connsiteY2" fmla="*/ 2844974 h 2844974"/>
              <a:gd name="connsiteX3" fmla="*/ 0 w 2844974"/>
              <a:gd name="connsiteY3" fmla="*/ 2844974 h 2844974"/>
              <a:gd name="connsiteX4" fmla="*/ 0 w 2844974"/>
              <a:gd name="connsiteY4" fmla="*/ 0 h 2844974"/>
              <a:gd name="connsiteX0" fmla="*/ 2821259 w 2844974"/>
              <a:gd name="connsiteY0" fmla="*/ 0 h 2856125"/>
              <a:gd name="connsiteX1" fmla="*/ 2844974 w 2844974"/>
              <a:gd name="connsiteY1" fmla="*/ 11151 h 2856125"/>
              <a:gd name="connsiteX2" fmla="*/ 2844974 w 2844974"/>
              <a:gd name="connsiteY2" fmla="*/ 2856125 h 2856125"/>
              <a:gd name="connsiteX3" fmla="*/ 0 w 2844974"/>
              <a:gd name="connsiteY3" fmla="*/ 2856125 h 2856125"/>
              <a:gd name="connsiteX4" fmla="*/ 2821259 w 2844974"/>
              <a:gd name="connsiteY4" fmla="*/ 0 h 2856125"/>
              <a:gd name="connsiteX0" fmla="*/ 2840442 w 2844974"/>
              <a:gd name="connsiteY0" fmla="*/ 0 h 2849730"/>
              <a:gd name="connsiteX1" fmla="*/ 2844974 w 2844974"/>
              <a:gd name="connsiteY1" fmla="*/ 4756 h 2849730"/>
              <a:gd name="connsiteX2" fmla="*/ 2844974 w 2844974"/>
              <a:gd name="connsiteY2" fmla="*/ 2849730 h 2849730"/>
              <a:gd name="connsiteX3" fmla="*/ 0 w 2844974"/>
              <a:gd name="connsiteY3" fmla="*/ 2849730 h 2849730"/>
              <a:gd name="connsiteX4" fmla="*/ 2840442 w 2844974"/>
              <a:gd name="connsiteY4" fmla="*/ 0 h 2849730"/>
              <a:gd name="connsiteX0" fmla="*/ 1950318 w 2844974"/>
              <a:gd name="connsiteY0" fmla="*/ 877275 h 2844974"/>
              <a:gd name="connsiteX1" fmla="*/ 2844974 w 2844974"/>
              <a:gd name="connsiteY1" fmla="*/ 0 h 2844974"/>
              <a:gd name="connsiteX2" fmla="*/ 2844974 w 2844974"/>
              <a:gd name="connsiteY2" fmla="*/ 2844974 h 2844974"/>
              <a:gd name="connsiteX3" fmla="*/ 0 w 2844974"/>
              <a:gd name="connsiteY3" fmla="*/ 2844974 h 2844974"/>
              <a:gd name="connsiteX4" fmla="*/ 1950318 w 2844974"/>
              <a:gd name="connsiteY4" fmla="*/ 877275 h 2844974"/>
              <a:gd name="connsiteX0" fmla="*/ 1950318 w 2844974"/>
              <a:gd name="connsiteY0" fmla="*/ 3336 h 1971035"/>
              <a:gd name="connsiteX1" fmla="*/ 1946758 w 2844974"/>
              <a:gd name="connsiteY1" fmla="*/ 0 h 1971035"/>
              <a:gd name="connsiteX2" fmla="*/ 2844974 w 2844974"/>
              <a:gd name="connsiteY2" fmla="*/ 1971035 h 1971035"/>
              <a:gd name="connsiteX3" fmla="*/ 0 w 2844974"/>
              <a:gd name="connsiteY3" fmla="*/ 1971035 h 1971035"/>
              <a:gd name="connsiteX4" fmla="*/ 1950318 w 2844974"/>
              <a:gd name="connsiteY4" fmla="*/ 3336 h 1971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4974" h="1971035">
                <a:moveTo>
                  <a:pt x="1950318" y="3336"/>
                </a:moveTo>
                <a:lnTo>
                  <a:pt x="1946758" y="0"/>
                </a:lnTo>
                <a:lnTo>
                  <a:pt x="2844974" y="1971035"/>
                </a:lnTo>
                <a:lnTo>
                  <a:pt x="0" y="1971035"/>
                </a:lnTo>
                <a:lnTo>
                  <a:pt x="1950318" y="3336"/>
                </a:lnTo>
                <a:close/>
              </a:path>
            </a:pathLst>
          </a:custGeom>
          <a:solidFill>
            <a:srgbClr val="10A8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2FBE184-C7F3-3F45-949B-7B9E18CF5617}"/>
              </a:ext>
            </a:extLst>
          </p:cNvPr>
          <p:cNvSpPr txBox="1">
            <a:spLocks/>
          </p:cNvSpPr>
          <p:nvPr userDrawn="1"/>
        </p:nvSpPr>
        <p:spPr>
          <a:xfrm>
            <a:off x="1995791" y="5592498"/>
            <a:ext cx="4856994" cy="105532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900"/>
              </a:lnSpc>
              <a:spcBef>
                <a:spcPts val="0"/>
              </a:spcBef>
              <a:buNone/>
            </a:pPr>
            <a:r>
              <a:rPr lang="en-GB" b="1">
                <a:solidFill>
                  <a:srgbClr val="333E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INCREASE THE CHANCES </a:t>
            </a:r>
            <a:br>
              <a:rPr lang="en-GB">
                <a:solidFill>
                  <a:srgbClr val="333E48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>
                <a:solidFill>
                  <a:srgbClr val="333E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SELL BY </a:t>
            </a:r>
            <a:r>
              <a:rPr lang="en-GB" b="1">
                <a:solidFill>
                  <a:srgbClr val="E64C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31%</a:t>
            </a:r>
            <a:endParaRPr lang="en-US" b="1">
              <a:solidFill>
                <a:srgbClr val="E64C66"/>
              </a:solidFill>
              <a:latin typeface="Calibri" panose="020F0502020204030204" pitchFamily="34" charset="0"/>
              <a:ea typeface="Lato Semibold" panose="020F0502020204030203" pitchFamily="34" charset="0"/>
              <a:cs typeface="Calibri" panose="020F0502020204030204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B420BFB-A782-424B-9375-7DCC3F3E55EB}"/>
              </a:ext>
            </a:extLst>
          </p:cNvPr>
          <p:cNvSpPr txBox="1">
            <a:spLocks/>
          </p:cNvSpPr>
          <p:nvPr userDrawn="1"/>
        </p:nvSpPr>
        <p:spPr>
          <a:xfrm>
            <a:off x="2027204" y="2654195"/>
            <a:ext cx="5805793" cy="82852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900"/>
              </a:lnSpc>
              <a:spcBef>
                <a:spcPts val="0"/>
              </a:spcBef>
              <a:buNone/>
            </a:pPr>
            <a:r>
              <a:rPr lang="en-GB" b="1">
                <a:solidFill>
                  <a:srgbClr val="333E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ACHIEVE </a:t>
            </a:r>
            <a:r>
              <a:rPr lang="en-GB" b="1">
                <a:solidFill>
                  <a:srgbClr val="E64C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2% </a:t>
            </a:r>
            <a:r>
              <a:rPr lang="en-GB" b="1">
                <a:solidFill>
                  <a:srgbClr val="333E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CLOSER </a:t>
            </a:r>
            <a:br>
              <a:rPr lang="en-GB" b="1">
                <a:solidFill>
                  <a:srgbClr val="333E48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>
                <a:solidFill>
                  <a:srgbClr val="333E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ASKING PRICE</a:t>
            </a:r>
            <a:endParaRPr lang="en-US">
              <a:solidFill>
                <a:srgbClr val="333E48"/>
              </a:solidFill>
              <a:latin typeface="Calibri" panose="020F0502020204030204" pitchFamily="34" charset="0"/>
              <a:ea typeface="Lato Semibold" panose="020F0502020204030203" pitchFamily="34" charset="0"/>
              <a:cs typeface="Calibri" panose="020F0502020204030204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3663030-A708-F64E-9D2C-0900972EE2C7}"/>
              </a:ext>
            </a:extLst>
          </p:cNvPr>
          <p:cNvSpPr txBox="1">
            <a:spLocks/>
          </p:cNvSpPr>
          <p:nvPr userDrawn="1"/>
        </p:nvSpPr>
        <p:spPr>
          <a:xfrm>
            <a:off x="2020216" y="4100527"/>
            <a:ext cx="5220452" cy="10037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900"/>
              </a:lnSpc>
              <a:spcBef>
                <a:spcPts val="0"/>
              </a:spcBef>
              <a:buNone/>
            </a:pPr>
            <a:r>
              <a:rPr lang="en-GB">
                <a:solidFill>
                  <a:srgbClr val="333E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AVERAGE, SELL </a:t>
            </a:r>
            <a:br>
              <a:rPr lang="en-GB">
                <a:solidFill>
                  <a:srgbClr val="333E48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b="1">
                <a:solidFill>
                  <a:srgbClr val="E64C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 </a:t>
            </a:r>
            <a:r>
              <a:rPr lang="en-GB" b="1">
                <a:solidFill>
                  <a:srgbClr val="333E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DAYS FASTER</a:t>
            </a:r>
            <a:endParaRPr lang="en-US" b="1">
              <a:solidFill>
                <a:srgbClr val="333E48"/>
              </a:solidFill>
              <a:latin typeface="Calibri" panose="020F0502020204030204" pitchFamily="34" charset="0"/>
              <a:ea typeface="Lato Semibold" panose="020F0502020204030203" pitchFamily="34" charset="0"/>
              <a:cs typeface="Calibri" panose="020F0502020204030204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66BFF77-09B5-EF44-A240-793D47CB763E}"/>
              </a:ext>
            </a:extLst>
          </p:cNvPr>
          <p:cNvCxnSpPr>
            <a:cxnSpLocks/>
          </p:cNvCxnSpPr>
          <p:nvPr userDrawn="1"/>
        </p:nvCxnSpPr>
        <p:spPr>
          <a:xfrm>
            <a:off x="823752" y="5202182"/>
            <a:ext cx="6621567" cy="0"/>
          </a:xfrm>
          <a:prstGeom prst="line">
            <a:avLst/>
          </a:prstGeom>
          <a:ln w="9525">
            <a:solidFill>
              <a:srgbClr val="333E4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018E0B8-D079-9248-82EF-7712A8E477B4}"/>
              </a:ext>
            </a:extLst>
          </p:cNvPr>
          <p:cNvCxnSpPr>
            <a:cxnSpLocks/>
          </p:cNvCxnSpPr>
          <p:nvPr userDrawn="1"/>
        </p:nvCxnSpPr>
        <p:spPr>
          <a:xfrm>
            <a:off x="739481" y="3748715"/>
            <a:ext cx="5986481" cy="0"/>
          </a:xfrm>
          <a:prstGeom prst="line">
            <a:avLst/>
          </a:prstGeom>
          <a:ln w="9525">
            <a:solidFill>
              <a:srgbClr val="333E4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F0968C5B-5F31-EE46-BB31-3EB71B429A72}"/>
              </a:ext>
            </a:extLst>
          </p:cNvPr>
          <p:cNvSpPr txBox="1">
            <a:spLocks/>
          </p:cNvSpPr>
          <p:nvPr userDrawn="1"/>
        </p:nvSpPr>
        <p:spPr>
          <a:xfrm>
            <a:off x="705615" y="434582"/>
            <a:ext cx="5730686" cy="183967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ts val="4200"/>
              </a:lnSpc>
              <a:spcBef>
                <a:spcPts val="0"/>
              </a:spcBef>
              <a:buClr>
                <a:srgbClr val="E64C66"/>
              </a:buClr>
              <a:buFontTx/>
              <a:buNone/>
              <a:defRPr sz="4500" b="1" i="0" kern="1700" cap="none" spc="0" baseline="0">
                <a:solidFill>
                  <a:srgbClr val="333E48"/>
                </a:solidFill>
                <a:latin typeface="Calibri" panose="020F0502020204030204" pitchFamily="34" charset="0"/>
                <a:ea typeface="Lato Heavy" panose="020F0502020204030203" pitchFamily="34" charset="0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300"/>
              </a:lnSpc>
            </a:pPr>
            <a:r>
              <a:rPr lang="en-US">
                <a:solidFill>
                  <a:srgbClr val="10A8AB"/>
                </a:solidFill>
              </a:rPr>
              <a:t>Sales</a:t>
            </a:r>
            <a:r>
              <a:rPr lang="en-US"/>
              <a:t> properties</a:t>
            </a:r>
            <a:br>
              <a:rPr lang="en-US"/>
            </a:br>
            <a:r>
              <a:rPr lang="en-US"/>
              <a:t>with professional marketing</a:t>
            </a:r>
            <a:r>
              <a:rPr lang="en-US">
                <a:solidFill>
                  <a:srgbClr val="E64C66"/>
                </a:solidFill>
              </a:rPr>
              <a:t>…</a:t>
            </a:r>
          </a:p>
        </p:txBody>
      </p:sp>
      <p:pic>
        <p:nvPicPr>
          <p:cNvPr id="3" name="Graphic 2" descr="Coins">
            <a:extLst>
              <a:ext uri="{FF2B5EF4-FFF2-40B4-BE49-F238E27FC236}">
                <a16:creationId xmlns:a16="http://schemas.microsoft.com/office/drawing/2014/main" id="{D3646C97-28D0-6C49-8327-31DBB293D35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3752" y="2548743"/>
            <a:ext cx="914400" cy="914400"/>
          </a:xfrm>
          <a:prstGeom prst="rect">
            <a:avLst/>
          </a:prstGeom>
        </p:spPr>
      </p:pic>
      <p:pic>
        <p:nvPicPr>
          <p:cNvPr id="5" name="Graphic 4" descr="Stopwatch">
            <a:extLst>
              <a:ext uri="{FF2B5EF4-FFF2-40B4-BE49-F238E27FC236}">
                <a16:creationId xmlns:a16="http://schemas.microsoft.com/office/drawing/2014/main" id="{AB699B95-1E07-9F4A-A817-12B5C42193A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6020" y="4023197"/>
            <a:ext cx="914400" cy="914400"/>
          </a:xfrm>
          <a:prstGeom prst="rect">
            <a:avLst/>
          </a:prstGeom>
        </p:spPr>
      </p:pic>
      <p:pic>
        <p:nvPicPr>
          <p:cNvPr id="7" name="Graphic 6" descr="Suburban scene">
            <a:extLst>
              <a:ext uri="{FF2B5EF4-FFF2-40B4-BE49-F238E27FC236}">
                <a16:creationId xmlns:a16="http://schemas.microsoft.com/office/drawing/2014/main" id="{A1F5DE47-0797-3941-98C6-7197C1EE4D4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89886" y="547666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720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8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4D492-B299-47FD-8678-8402CDC345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F22D51-12E6-4FD8-91AC-43CA8AC469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7EC0D9-1E38-4999-B039-388406C21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28925-2333-40DE-AD4E-D3729C972198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177A66-026C-4D16-AED0-147762D9C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3C3D52-21EF-47E9-8D41-41B6F1132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28555-4904-420B-A260-28D4CD1BD6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1595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_3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60 new showreel2.mp4">
            <a:hlinkClick r:id="" action="ppaction://media"/>
            <a:extLst>
              <a:ext uri="{FF2B5EF4-FFF2-40B4-BE49-F238E27FC236}">
                <a16:creationId xmlns:a16="http://schemas.microsoft.com/office/drawing/2014/main" id="{CA4B142D-3274-7F44-9443-D0EDDF398CBB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6959"/>
          <a:stretch/>
        </p:blipFill>
        <p:spPr>
          <a:xfrm>
            <a:off x="233915" y="-13855"/>
            <a:ext cx="11964858" cy="693990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8C2EAFA-57D6-ED44-A511-4A5777D344DF}"/>
              </a:ext>
            </a:extLst>
          </p:cNvPr>
          <p:cNvSpPr/>
          <p:nvPr userDrawn="1"/>
        </p:nvSpPr>
        <p:spPr>
          <a:xfrm>
            <a:off x="-6364" y="-27708"/>
            <a:ext cx="12205137" cy="6939234"/>
          </a:xfrm>
          <a:prstGeom prst="rect">
            <a:avLst/>
          </a:prstGeom>
          <a:solidFill>
            <a:srgbClr val="333E48">
              <a:alpha val="8431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7"/>
          <p:cNvSpPr/>
          <p:nvPr userDrawn="1"/>
        </p:nvSpPr>
        <p:spPr>
          <a:xfrm>
            <a:off x="-45267" y="-60961"/>
            <a:ext cx="7749938" cy="6988233"/>
          </a:xfrm>
          <a:custGeom>
            <a:avLst/>
            <a:gdLst>
              <a:gd name="connsiteX0" fmla="*/ 0 w 9153940"/>
              <a:gd name="connsiteY0" fmla="*/ 0 h 6858000"/>
              <a:gd name="connsiteX1" fmla="*/ 9153940 w 9153940"/>
              <a:gd name="connsiteY1" fmla="*/ 0 h 6858000"/>
              <a:gd name="connsiteX2" fmla="*/ 9153940 w 9153940"/>
              <a:gd name="connsiteY2" fmla="*/ 6858000 h 6858000"/>
              <a:gd name="connsiteX3" fmla="*/ 0 w 9153940"/>
              <a:gd name="connsiteY3" fmla="*/ 6858000 h 6858000"/>
              <a:gd name="connsiteX4" fmla="*/ 0 w 9153940"/>
              <a:gd name="connsiteY4" fmla="*/ 0 h 6858000"/>
              <a:gd name="connsiteX0" fmla="*/ 0 w 9153940"/>
              <a:gd name="connsiteY0" fmla="*/ 0 h 6858000"/>
              <a:gd name="connsiteX1" fmla="*/ 6016602 w 9153940"/>
              <a:gd name="connsiteY1" fmla="*/ 15765 h 6858000"/>
              <a:gd name="connsiteX2" fmla="*/ 9153940 w 9153940"/>
              <a:gd name="connsiteY2" fmla="*/ 6858000 h 6858000"/>
              <a:gd name="connsiteX3" fmla="*/ 0 w 9153940"/>
              <a:gd name="connsiteY3" fmla="*/ 6858000 h 6858000"/>
              <a:gd name="connsiteX4" fmla="*/ 0 w 915394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3940" h="6858000">
                <a:moveTo>
                  <a:pt x="0" y="0"/>
                </a:moveTo>
                <a:lnTo>
                  <a:pt x="6016602" y="15765"/>
                </a:lnTo>
                <a:lnTo>
                  <a:pt x="915394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"/>
          <p:cNvSpPr/>
          <p:nvPr userDrawn="1"/>
        </p:nvSpPr>
        <p:spPr>
          <a:xfrm>
            <a:off x="6284692" y="5761325"/>
            <a:ext cx="1433571" cy="1164056"/>
          </a:xfrm>
          <a:custGeom>
            <a:avLst/>
            <a:gdLst>
              <a:gd name="connsiteX0" fmla="*/ 0 w 2844974"/>
              <a:gd name="connsiteY0" fmla="*/ 0 h 2844974"/>
              <a:gd name="connsiteX1" fmla="*/ 2844974 w 2844974"/>
              <a:gd name="connsiteY1" fmla="*/ 0 h 2844974"/>
              <a:gd name="connsiteX2" fmla="*/ 2844974 w 2844974"/>
              <a:gd name="connsiteY2" fmla="*/ 2844974 h 2844974"/>
              <a:gd name="connsiteX3" fmla="*/ 0 w 2844974"/>
              <a:gd name="connsiteY3" fmla="*/ 2844974 h 2844974"/>
              <a:gd name="connsiteX4" fmla="*/ 0 w 2844974"/>
              <a:gd name="connsiteY4" fmla="*/ 0 h 2844974"/>
              <a:gd name="connsiteX0" fmla="*/ 2821259 w 2844974"/>
              <a:gd name="connsiteY0" fmla="*/ 0 h 2856125"/>
              <a:gd name="connsiteX1" fmla="*/ 2844974 w 2844974"/>
              <a:gd name="connsiteY1" fmla="*/ 11151 h 2856125"/>
              <a:gd name="connsiteX2" fmla="*/ 2844974 w 2844974"/>
              <a:gd name="connsiteY2" fmla="*/ 2856125 h 2856125"/>
              <a:gd name="connsiteX3" fmla="*/ 0 w 2844974"/>
              <a:gd name="connsiteY3" fmla="*/ 2856125 h 2856125"/>
              <a:gd name="connsiteX4" fmla="*/ 2821259 w 2844974"/>
              <a:gd name="connsiteY4" fmla="*/ 0 h 2856125"/>
              <a:gd name="connsiteX0" fmla="*/ 2840442 w 2844974"/>
              <a:gd name="connsiteY0" fmla="*/ 0 h 2849730"/>
              <a:gd name="connsiteX1" fmla="*/ 2844974 w 2844974"/>
              <a:gd name="connsiteY1" fmla="*/ 4756 h 2849730"/>
              <a:gd name="connsiteX2" fmla="*/ 2844974 w 2844974"/>
              <a:gd name="connsiteY2" fmla="*/ 2849730 h 2849730"/>
              <a:gd name="connsiteX3" fmla="*/ 0 w 2844974"/>
              <a:gd name="connsiteY3" fmla="*/ 2849730 h 2849730"/>
              <a:gd name="connsiteX4" fmla="*/ 2840442 w 2844974"/>
              <a:gd name="connsiteY4" fmla="*/ 0 h 2849730"/>
              <a:gd name="connsiteX0" fmla="*/ 1950318 w 2844974"/>
              <a:gd name="connsiteY0" fmla="*/ 877275 h 2844974"/>
              <a:gd name="connsiteX1" fmla="*/ 2844974 w 2844974"/>
              <a:gd name="connsiteY1" fmla="*/ 0 h 2844974"/>
              <a:gd name="connsiteX2" fmla="*/ 2844974 w 2844974"/>
              <a:gd name="connsiteY2" fmla="*/ 2844974 h 2844974"/>
              <a:gd name="connsiteX3" fmla="*/ 0 w 2844974"/>
              <a:gd name="connsiteY3" fmla="*/ 2844974 h 2844974"/>
              <a:gd name="connsiteX4" fmla="*/ 1950318 w 2844974"/>
              <a:gd name="connsiteY4" fmla="*/ 877275 h 2844974"/>
              <a:gd name="connsiteX0" fmla="*/ 1950318 w 2844974"/>
              <a:gd name="connsiteY0" fmla="*/ 3336 h 1971035"/>
              <a:gd name="connsiteX1" fmla="*/ 1946758 w 2844974"/>
              <a:gd name="connsiteY1" fmla="*/ 0 h 1971035"/>
              <a:gd name="connsiteX2" fmla="*/ 2844974 w 2844974"/>
              <a:gd name="connsiteY2" fmla="*/ 1971035 h 1971035"/>
              <a:gd name="connsiteX3" fmla="*/ 0 w 2844974"/>
              <a:gd name="connsiteY3" fmla="*/ 1971035 h 1971035"/>
              <a:gd name="connsiteX4" fmla="*/ 1950318 w 2844974"/>
              <a:gd name="connsiteY4" fmla="*/ 3336 h 1971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4974" h="1971035">
                <a:moveTo>
                  <a:pt x="1950318" y="3336"/>
                </a:moveTo>
                <a:lnTo>
                  <a:pt x="1946758" y="0"/>
                </a:lnTo>
                <a:lnTo>
                  <a:pt x="2844974" y="1971035"/>
                </a:lnTo>
                <a:lnTo>
                  <a:pt x="0" y="1971035"/>
                </a:lnTo>
                <a:lnTo>
                  <a:pt x="1950318" y="3336"/>
                </a:lnTo>
                <a:close/>
              </a:path>
            </a:pathLst>
          </a:custGeom>
          <a:solidFill>
            <a:srgbClr val="FBB1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8"/>
          <p:cNvSpPr/>
          <p:nvPr userDrawn="1"/>
        </p:nvSpPr>
        <p:spPr>
          <a:xfrm>
            <a:off x="8565776" y="-45721"/>
            <a:ext cx="3626223" cy="982248"/>
          </a:xfrm>
          <a:custGeom>
            <a:avLst/>
            <a:gdLst>
              <a:gd name="connsiteX0" fmla="*/ 0 w 3588434"/>
              <a:gd name="connsiteY0" fmla="*/ 0 h 3588434"/>
              <a:gd name="connsiteX1" fmla="*/ 3588434 w 3588434"/>
              <a:gd name="connsiteY1" fmla="*/ 0 h 3588434"/>
              <a:gd name="connsiteX2" fmla="*/ 3588434 w 3588434"/>
              <a:gd name="connsiteY2" fmla="*/ 3588434 h 3588434"/>
              <a:gd name="connsiteX3" fmla="*/ 0 w 3588434"/>
              <a:gd name="connsiteY3" fmla="*/ 3588434 h 3588434"/>
              <a:gd name="connsiteX4" fmla="*/ 0 w 3588434"/>
              <a:gd name="connsiteY4" fmla="*/ 0 h 3588434"/>
              <a:gd name="connsiteX0" fmla="*/ 0 w 6936544"/>
              <a:gd name="connsiteY0" fmla="*/ 0 h 3588434"/>
              <a:gd name="connsiteX1" fmla="*/ 6936544 w 6936544"/>
              <a:gd name="connsiteY1" fmla="*/ 0 h 3588434"/>
              <a:gd name="connsiteX2" fmla="*/ 6936544 w 6936544"/>
              <a:gd name="connsiteY2" fmla="*/ 3588434 h 3588434"/>
              <a:gd name="connsiteX3" fmla="*/ 3348110 w 6936544"/>
              <a:gd name="connsiteY3" fmla="*/ 3588434 h 3588434"/>
              <a:gd name="connsiteX4" fmla="*/ 0 w 6936544"/>
              <a:gd name="connsiteY4" fmla="*/ 0 h 3588434"/>
              <a:gd name="connsiteX0" fmla="*/ 28136 w 6964680"/>
              <a:gd name="connsiteY0" fmla="*/ 0 h 3588434"/>
              <a:gd name="connsiteX1" fmla="*/ 6964680 w 6964680"/>
              <a:gd name="connsiteY1" fmla="*/ 0 h 3588434"/>
              <a:gd name="connsiteX2" fmla="*/ 6964680 w 6964680"/>
              <a:gd name="connsiteY2" fmla="*/ 3588434 h 3588434"/>
              <a:gd name="connsiteX3" fmla="*/ 0 w 6964680"/>
              <a:gd name="connsiteY3" fmla="*/ 1173 h 3588434"/>
              <a:gd name="connsiteX4" fmla="*/ 28136 w 6964680"/>
              <a:gd name="connsiteY4" fmla="*/ 0 h 3588434"/>
              <a:gd name="connsiteX0" fmla="*/ 28136 w 6964680"/>
              <a:gd name="connsiteY0" fmla="*/ 0 h 2040987"/>
              <a:gd name="connsiteX1" fmla="*/ 6964680 w 6964680"/>
              <a:gd name="connsiteY1" fmla="*/ 0 h 2040987"/>
              <a:gd name="connsiteX2" fmla="*/ 6964680 w 6964680"/>
              <a:gd name="connsiteY2" fmla="*/ 2040987 h 2040987"/>
              <a:gd name="connsiteX3" fmla="*/ 0 w 6964680"/>
              <a:gd name="connsiteY3" fmla="*/ 1173 h 2040987"/>
              <a:gd name="connsiteX4" fmla="*/ 28136 w 6964680"/>
              <a:gd name="connsiteY4" fmla="*/ 0 h 2040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64680" h="2040987">
                <a:moveTo>
                  <a:pt x="28136" y="0"/>
                </a:moveTo>
                <a:lnTo>
                  <a:pt x="6964680" y="0"/>
                </a:lnTo>
                <a:lnTo>
                  <a:pt x="6964680" y="2040987"/>
                </a:lnTo>
                <a:lnTo>
                  <a:pt x="0" y="1173"/>
                </a:lnTo>
                <a:lnTo>
                  <a:pt x="28136" y="0"/>
                </a:lnTo>
                <a:close/>
              </a:path>
            </a:pathLst>
          </a:custGeom>
          <a:solidFill>
            <a:srgbClr val="10A8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7"/>
          <p:cNvSpPr/>
          <p:nvPr userDrawn="1"/>
        </p:nvSpPr>
        <p:spPr>
          <a:xfrm>
            <a:off x="11297920" y="-45720"/>
            <a:ext cx="894080" cy="1387010"/>
          </a:xfrm>
          <a:custGeom>
            <a:avLst/>
            <a:gdLst>
              <a:gd name="connsiteX0" fmla="*/ 0 w 2024743"/>
              <a:gd name="connsiteY0" fmla="*/ 0 h 2024743"/>
              <a:gd name="connsiteX1" fmla="*/ 2024743 w 2024743"/>
              <a:gd name="connsiteY1" fmla="*/ 0 h 2024743"/>
              <a:gd name="connsiteX2" fmla="*/ 2024743 w 2024743"/>
              <a:gd name="connsiteY2" fmla="*/ 2024743 h 2024743"/>
              <a:gd name="connsiteX3" fmla="*/ 0 w 2024743"/>
              <a:gd name="connsiteY3" fmla="*/ 2024743 h 2024743"/>
              <a:gd name="connsiteX4" fmla="*/ 0 w 2024743"/>
              <a:gd name="connsiteY4" fmla="*/ 0 h 2024743"/>
              <a:gd name="connsiteX0" fmla="*/ 48986 w 2073729"/>
              <a:gd name="connsiteY0" fmla="*/ 0 h 2024743"/>
              <a:gd name="connsiteX1" fmla="*/ 2073729 w 2073729"/>
              <a:gd name="connsiteY1" fmla="*/ 0 h 2024743"/>
              <a:gd name="connsiteX2" fmla="*/ 2073729 w 2073729"/>
              <a:gd name="connsiteY2" fmla="*/ 2024743 h 2024743"/>
              <a:gd name="connsiteX3" fmla="*/ 0 w 2073729"/>
              <a:gd name="connsiteY3" fmla="*/ 0 h 2024743"/>
              <a:gd name="connsiteX4" fmla="*/ 48986 w 2073729"/>
              <a:gd name="connsiteY4" fmla="*/ 0 h 2024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3729" h="2024743">
                <a:moveTo>
                  <a:pt x="48986" y="0"/>
                </a:moveTo>
                <a:lnTo>
                  <a:pt x="2073729" y="0"/>
                </a:lnTo>
                <a:lnTo>
                  <a:pt x="2073729" y="2024743"/>
                </a:lnTo>
                <a:lnTo>
                  <a:pt x="0" y="0"/>
                </a:lnTo>
                <a:lnTo>
                  <a:pt x="48986" y="0"/>
                </a:lnTo>
                <a:close/>
              </a:path>
            </a:pathLst>
          </a:custGeom>
          <a:solidFill>
            <a:srgbClr val="E64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642184" y="3792479"/>
            <a:ext cx="4920416" cy="1954991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rgbClr val="10A8AB"/>
              </a:buClr>
              <a:defRPr sz="2500" b="0" i="0" baseline="0">
                <a:solidFill>
                  <a:srgbClr val="333E48"/>
                </a:solidFill>
                <a:latin typeface="Arial" panose="020B0604020202020204" pitchFamily="34" charset="0"/>
                <a:ea typeface="Lato" charset="0"/>
                <a:cs typeface="Arial" panose="020B0604020202020204" pitchFamily="34" charset="0"/>
              </a:defRPr>
            </a:lvl1pPr>
            <a:lvl2pPr>
              <a:defRPr sz="1800" b="0" i="0">
                <a:solidFill>
                  <a:srgbClr val="333E48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1500">
                <a:solidFill>
                  <a:srgbClr val="333E48"/>
                </a:solidFill>
                <a:latin typeface="Arial" charset="0"/>
                <a:ea typeface="Arial" charset="0"/>
                <a:cs typeface="Arial" charset="0"/>
              </a:defRPr>
            </a:lvl3pPr>
          </a:lstStyle>
          <a:p>
            <a:pPr lvl="0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5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4512" y="6135360"/>
            <a:ext cx="401270" cy="408842"/>
          </a:xfrm>
          <a:prstGeom prst="rect">
            <a:avLst/>
          </a:prstGeom>
        </p:spPr>
      </p:pic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89EB63C1-21D5-9341-8DA9-622354E4073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4175" y="1576850"/>
            <a:ext cx="4948425" cy="2294109"/>
          </a:xfrm>
        </p:spPr>
        <p:txBody>
          <a:bodyPr anchor="t">
            <a:normAutofit/>
          </a:bodyPr>
          <a:lstStyle>
            <a:lvl1pPr marL="0" indent="0">
              <a:lnSpc>
                <a:spcPts val="5700"/>
              </a:lnSpc>
              <a:spcBef>
                <a:spcPts val="0"/>
              </a:spcBef>
              <a:buClr>
                <a:srgbClr val="E64C66"/>
              </a:buClr>
              <a:buFontTx/>
              <a:buNone/>
              <a:defRPr sz="6000" b="1" i="0" kern="1700" cap="none" spc="0" baseline="0">
                <a:solidFill>
                  <a:srgbClr val="333E48"/>
                </a:solidFill>
                <a:latin typeface="Calibri" panose="020F0502020204030204" pitchFamily="34" charset="0"/>
                <a:ea typeface="Lato Heavy" panose="020F0502020204030203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691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1" grpId="0" animBg="1"/>
      <p:bldP spid="22" grpId="0" animBg="1"/>
      <p:bldP spid="16" grpId="0" animBg="1"/>
      <p:bldP spid="17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Focal Master Slide Deck 2020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CD6EBD-F668-8840-9FDC-BE588D9E2D9B}" type="datetime3">
              <a:rPr lang="en-GB" smtClean="0"/>
              <a:t>1 March,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21FDBA-045C-034E-913F-6D50F4292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839" r:id="rId2"/>
    <p:sldLayoutId id="2147483852" r:id="rId3"/>
    <p:sldLayoutId id="2147483853" r:id="rId4"/>
    <p:sldLayoutId id="2147483850" r:id="rId5"/>
    <p:sldLayoutId id="2147483856" r:id="rId6"/>
    <p:sldLayoutId id="2147483864" r:id="rId7"/>
    <p:sldLayoutId id="2147483865" r:id="rId8"/>
    <p:sldLayoutId id="2147483866" r:id="rId9"/>
    <p:sldLayoutId id="2147483868" r:id="rId10"/>
    <p:sldLayoutId id="214748386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.png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2F9EE3-7F9D-4169-9D13-9AD1F4582DFF}"/>
              </a:ext>
            </a:extLst>
          </p:cNvPr>
          <p:cNvSpPr/>
          <p:nvPr/>
        </p:nvSpPr>
        <p:spPr>
          <a:xfrm>
            <a:off x="1982912" y="4479533"/>
            <a:ext cx="513708" cy="4315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ED386C-EA9E-470B-B8B8-C5EAD63DB729}"/>
              </a:ext>
            </a:extLst>
          </p:cNvPr>
          <p:cNvSpPr txBox="1"/>
          <p:nvPr/>
        </p:nvSpPr>
        <p:spPr>
          <a:xfrm>
            <a:off x="1982912" y="4408376"/>
            <a:ext cx="647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EA4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21033319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614176" y="345054"/>
            <a:ext cx="5684372" cy="17003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500" b="1" i="0" cap="none" dirty="0">
                <a:solidFill>
                  <a:srgbClr val="333E48"/>
                </a:solidFill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Professional </a:t>
            </a:r>
            <a:br>
              <a:rPr lang="en-US" sz="4500" b="1" i="0" cap="none" dirty="0">
                <a:solidFill>
                  <a:srgbClr val="333E48"/>
                </a:solidFill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</a:br>
            <a:r>
              <a:rPr lang="en-US" sz="4500" b="1" i="0" cap="none" dirty="0">
                <a:solidFill>
                  <a:srgbClr val="333E48"/>
                </a:solidFill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Photography</a:t>
            </a:r>
            <a:r>
              <a:rPr lang="en-US" sz="4500" b="1" i="0" cap="none" dirty="0">
                <a:solidFill>
                  <a:srgbClr val="E64C6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42183" y="2029333"/>
            <a:ext cx="6180647" cy="3223790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We send a professional photographer to </a:t>
            </a:r>
            <a:b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capture the property in its best possible light, adding striking enhancements afterwards, </a:t>
            </a:r>
            <a:b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so it stands out online.</a:t>
            </a:r>
          </a:p>
          <a:p>
            <a:pPr marL="0" indent="0">
              <a:buNone/>
            </a:pPr>
            <a:endParaRPr lang="en-GB" sz="2200" b="1" dirty="0">
              <a:solidFill>
                <a:srgbClr val="E64C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sz="2200" b="1" dirty="0">
                <a:solidFill>
                  <a:srgbClr val="10A8A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97% of property searches start online </a:t>
            </a:r>
            <a:r>
              <a:rPr lang="mr-IN" sz="2200" b="1" dirty="0">
                <a:solidFill>
                  <a:srgbClr val="10A8AB"/>
                </a:solidFill>
                <a:latin typeface="Calibri" panose="020F0502020204030204" pitchFamily="34" charset="0"/>
              </a:rPr>
              <a:t>–</a:t>
            </a:r>
            <a:r>
              <a:rPr lang="en-GB" sz="2200" b="1" dirty="0">
                <a:solidFill>
                  <a:srgbClr val="10A8A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why wouldn’t you make a great first impression? </a:t>
            </a:r>
            <a:endParaRPr lang="en-US" sz="2200" dirty="0">
              <a:solidFill>
                <a:srgbClr val="10A8A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9433" y="5475299"/>
            <a:ext cx="869726" cy="8697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185" y="5475298"/>
            <a:ext cx="729580" cy="8697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8898" y="5595412"/>
            <a:ext cx="967215" cy="69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28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over/>
      </p:transition>
    </mc:Choice>
    <mc:Fallback xmlns="">
      <p:transition>
        <p:cove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0132350-3658-D743-AE01-9397A1363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2306" y="1678103"/>
            <a:ext cx="6078070" cy="40853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B30929-368E-3845-9D4E-D0AEE708A85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171" y="1678103"/>
            <a:ext cx="6068124" cy="4085388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3ED5992E-C637-F144-B991-C7465EC3C854}"/>
              </a:ext>
            </a:extLst>
          </p:cNvPr>
          <p:cNvSpPr txBox="1">
            <a:spLocks/>
          </p:cNvSpPr>
          <p:nvPr/>
        </p:nvSpPr>
        <p:spPr>
          <a:xfrm>
            <a:off x="427517" y="6189392"/>
            <a:ext cx="3772524" cy="3866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>
                <a:solidFill>
                  <a:srgbClr val="333E48"/>
                </a:solidFill>
                <a:latin typeface="Calibri" panose="020F0502020204030204" pitchFamily="34" charset="0"/>
                <a:ea typeface="Lato Heavy" charset="0"/>
                <a:cs typeface="Calibri" panose="020F0502020204030204" pitchFamily="34" charset="0"/>
              </a:rPr>
              <a:t>THE                                             DIFFERENCE…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DE25181-6382-3042-9553-ADDDAD874270}"/>
              </a:ext>
            </a:extLst>
          </p:cNvPr>
          <p:cNvSpPr/>
          <p:nvPr/>
        </p:nvSpPr>
        <p:spPr>
          <a:xfrm>
            <a:off x="0" y="1678104"/>
            <a:ext cx="1588101" cy="232623"/>
          </a:xfrm>
          <a:prstGeom prst="rect">
            <a:avLst/>
          </a:prstGeom>
          <a:solidFill>
            <a:srgbClr val="333E48">
              <a:alpha val="8745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b="1">
                <a:solidFill>
                  <a:schemeClr val="bg1"/>
                </a:solidFill>
                <a:latin typeface="Arial" panose="020B0604020202020204" pitchFamily="34" charset="0"/>
                <a:ea typeface="Lato Heavy" charset="0"/>
                <a:cs typeface="Arial" panose="020B0604020202020204" pitchFamily="34" charset="0"/>
              </a:rPr>
              <a:t>   NON PROFESSIONAL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DC5680E-1448-064F-AE2B-CA91D595456C}"/>
              </a:ext>
            </a:extLst>
          </p:cNvPr>
          <p:cNvSpPr/>
          <p:nvPr/>
        </p:nvSpPr>
        <p:spPr>
          <a:xfrm>
            <a:off x="10979242" y="1678104"/>
            <a:ext cx="1220507" cy="232623"/>
          </a:xfrm>
          <a:prstGeom prst="rect">
            <a:avLst/>
          </a:prstGeom>
          <a:solidFill>
            <a:srgbClr val="333E48">
              <a:alpha val="8745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b="1">
                <a:solidFill>
                  <a:schemeClr val="bg1"/>
                </a:solidFill>
                <a:latin typeface="Arial" panose="020B0604020202020204" pitchFamily="34" charset="0"/>
                <a:ea typeface="Lato Heavy" charset="0"/>
                <a:cs typeface="Arial" panose="020B0604020202020204" pitchFamily="34" charset="0"/>
              </a:rPr>
              <a:t> PROFESSIONAL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A41C72FF-175F-254A-B757-DBE5CECC73B2}"/>
              </a:ext>
            </a:extLst>
          </p:cNvPr>
          <p:cNvSpPr txBox="1">
            <a:spLocks/>
          </p:cNvSpPr>
          <p:nvPr/>
        </p:nvSpPr>
        <p:spPr>
          <a:xfrm>
            <a:off x="553894" y="349459"/>
            <a:ext cx="12071858" cy="56791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ts val="4200"/>
              </a:lnSpc>
              <a:spcBef>
                <a:spcPts val="0"/>
              </a:spcBef>
              <a:buClr>
                <a:srgbClr val="E64C66"/>
              </a:buClr>
              <a:buFontTx/>
              <a:buNone/>
              <a:defRPr sz="4500" b="1" i="0" kern="1700" cap="none" spc="0" baseline="0">
                <a:solidFill>
                  <a:srgbClr val="333E48"/>
                </a:solidFill>
                <a:latin typeface="Calibri" panose="020F0502020204030204" pitchFamily="34" charset="0"/>
                <a:ea typeface="Lato Heavy" panose="020F0502020204030203" pitchFamily="34" charset="0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700"/>
              </a:lnSpc>
            </a:pPr>
            <a:r>
              <a:rPr lang="en-GB" sz="3500"/>
              <a:t>Instruction winning professional photography that differentiates you from your competition</a:t>
            </a:r>
            <a:r>
              <a:rPr lang="en-GB" sz="3500">
                <a:solidFill>
                  <a:srgbClr val="E64C66"/>
                </a:solidFill>
              </a:rPr>
              <a:t>.</a:t>
            </a:r>
            <a:endParaRPr lang="en-US" sz="3500">
              <a:solidFill>
                <a:srgbClr val="E64C66"/>
              </a:solidFill>
            </a:endParaRPr>
          </a:p>
          <a:p>
            <a:pPr>
              <a:lnSpc>
                <a:spcPts val="3700"/>
              </a:lnSpc>
            </a:pPr>
            <a:endParaRPr lang="en-US" sz="3500"/>
          </a:p>
        </p:txBody>
      </p:sp>
      <p:sp>
        <p:nvSpPr>
          <p:cNvPr id="26" name="Rectangle 7">
            <a:extLst>
              <a:ext uri="{FF2B5EF4-FFF2-40B4-BE49-F238E27FC236}">
                <a16:creationId xmlns:a16="http://schemas.microsoft.com/office/drawing/2014/main" id="{C7B76A87-C6E8-F344-AC75-1F998EA414FB}"/>
              </a:ext>
            </a:extLst>
          </p:cNvPr>
          <p:cNvSpPr/>
          <p:nvPr/>
        </p:nvSpPr>
        <p:spPr>
          <a:xfrm rot="5400000">
            <a:off x="9648005" y="4308584"/>
            <a:ext cx="732279" cy="4370392"/>
          </a:xfrm>
          <a:custGeom>
            <a:avLst/>
            <a:gdLst>
              <a:gd name="connsiteX0" fmla="*/ 0 w 2024743"/>
              <a:gd name="connsiteY0" fmla="*/ 0 h 2024743"/>
              <a:gd name="connsiteX1" fmla="*/ 2024743 w 2024743"/>
              <a:gd name="connsiteY1" fmla="*/ 0 h 2024743"/>
              <a:gd name="connsiteX2" fmla="*/ 2024743 w 2024743"/>
              <a:gd name="connsiteY2" fmla="*/ 2024743 h 2024743"/>
              <a:gd name="connsiteX3" fmla="*/ 0 w 2024743"/>
              <a:gd name="connsiteY3" fmla="*/ 2024743 h 2024743"/>
              <a:gd name="connsiteX4" fmla="*/ 0 w 2024743"/>
              <a:gd name="connsiteY4" fmla="*/ 0 h 2024743"/>
              <a:gd name="connsiteX0" fmla="*/ 48986 w 2073729"/>
              <a:gd name="connsiteY0" fmla="*/ 0 h 2024743"/>
              <a:gd name="connsiteX1" fmla="*/ 2073729 w 2073729"/>
              <a:gd name="connsiteY1" fmla="*/ 0 h 2024743"/>
              <a:gd name="connsiteX2" fmla="*/ 2073729 w 2073729"/>
              <a:gd name="connsiteY2" fmla="*/ 2024743 h 2024743"/>
              <a:gd name="connsiteX3" fmla="*/ 0 w 2073729"/>
              <a:gd name="connsiteY3" fmla="*/ 0 h 2024743"/>
              <a:gd name="connsiteX4" fmla="*/ 48986 w 2073729"/>
              <a:gd name="connsiteY4" fmla="*/ 0 h 2024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3729" h="2024743">
                <a:moveTo>
                  <a:pt x="48986" y="0"/>
                </a:moveTo>
                <a:lnTo>
                  <a:pt x="2073729" y="0"/>
                </a:lnTo>
                <a:lnTo>
                  <a:pt x="2073729" y="2024743"/>
                </a:lnTo>
                <a:lnTo>
                  <a:pt x="0" y="0"/>
                </a:lnTo>
                <a:lnTo>
                  <a:pt x="48986" y="0"/>
                </a:lnTo>
                <a:close/>
              </a:path>
            </a:pathLst>
          </a:custGeom>
          <a:solidFill>
            <a:srgbClr val="10A8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A close up of a sign&#10;&#10;Description automatically generated">
            <a:extLst>
              <a:ext uri="{FF2B5EF4-FFF2-40B4-BE49-F238E27FC236}">
                <a16:creationId xmlns:a16="http://schemas.microsoft.com/office/drawing/2014/main" id="{85ED3327-AD37-E640-8AF3-AD17E87EF7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894" y="6182358"/>
            <a:ext cx="1446277" cy="2452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CBDB90A-80A3-6B48-8C46-AA77DAB1705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3837" y="6365481"/>
            <a:ext cx="319360" cy="276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479548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EB1FCAA-1156-4847-B713-173AE371FD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446" y="1678105"/>
            <a:ext cx="6076398" cy="40707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72BE53-C071-534F-BCF9-9DDFFF08A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3930" y="1678104"/>
            <a:ext cx="6082552" cy="4070709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3ED5992E-C637-F144-B991-C7465EC3C854}"/>
              </a:ext>
            </a:extLst>
          </p:cNvPr>
          <p:cNvSpPr txBox="1">
            <a:spLocks/>
          </p:cNvSpPr>
          <p:nvPr/>
        </p:nvSpPr>
        <p:spPr>
          <a:xfrm>
            <a:off x="427517" y="6189392"/>
            <a:ext cx="3772524" cy="3866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>
                <a:solidFill>
                  <a:srgbClr val="333E48"/>
                </a:solidFill>
                <a:latin typeface="Calibri" panose="020F0502020204030204" pitchFamily="34" charset="0"/>
                <a:ea typeface="Lato Heavy" charset="0"/>
                <a:cs typeface="Calibri" panose="020F0502020204030204" pitchFamily="34" charset="0"/>
              </a:rPr>
              <a:t>THE                                             DIFFERENCE…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DE25181-6382-3042-9553-ADDDAD874270}"/>
              </a:ext>
            </a:extLst>
          </p:cNvPr>
          <p:cNvSpPr/>
          <p:nvPr/>
        </p:nvSpPr>
        <p:spPr>
          <a:xfrm>
            <a:off x="0" y="1678104"/>
            <a:ext cx="1588101" cy="232623"/>
          </a:xfrm>
          <a:prstGeom prst="rect">
            <a:avLst/>
          </a:prstGeom>
          <a:solidFill>
            <a:srgbClr val="333E48">
              <a:alpha val="8745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b="1">
                <a:solidFill>
                  <a:schemeClr val="bg1"/>
                </a:solidFill>
                <a:latin typeface="Arial" panose="020B0604020202020204" pitchFamily="34" charset="0"/>
                <a:ea typeface="Lato Heavy" charset="0"/>
                <a:cs typeface="Arial" panose="020B0604020202020204" pitchFamily="34" charset="0"/>
              </a:rPr>
              <a:t>   NON PROFESSIONAL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DC5680E-1448-064F-AE2B-CA91D595456C}"/>
              </a:ext>
            </a:extLst>
          </p:cNvPr>
          <p:cNvSpPr/>
          <p:nvPr/>
        </p:nvSpPr>
        <p:spPr>
          <a:xfrm>
            <a:off x="10971493" y="1678104"/>
            <a:ext cx="1220507" cy="232623"/>
          </a:xfrm>
          <a:prstGeom prst="rect">
            <a:avLst/>
          </a:prstGeom>
          <a:solidFill>
            <a:srgbClr val="333E48">
              <a:alpha val="8745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b="1">
                <a:solidFill>
                  <a:schemeClr val="bg1"/>
                </a:solidFill>
                <a:latin typeface="Arial" panose="020B0604020202020204" pitchFamily="34" charset="0"/>
                <a:ea typeface="Lato Heavy" charset="0"/>
                <a:cs typeface="Arial" panose="020B0604020202020204" pitchFamily="34" charset="0"/>
              </a:rPr>
              <a:t> PROFESSIONAL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A41C72FF-175F-254A-B757-DBE5CECC73B2}"/>
              </a:ext>
            </a:extLst>
          </p:cNvPr>
          <p:cNvSpPr txBox="1">
            <a:spLocks/>
          </p:cNvSpPr>
          <p:nvPr/>
        </p:nvSpPr>
        <p:spPr>
          <a:xfrm>
            <a:off x="553894" y="349459"/>
            <a:ext cx="12071858" cy="56791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ts val="4200"/>
              </a:lnSpc>
              <a:spcBef>
                <a:spcPts val="0"/>
              </a:spcBef>
              <a:buClr>
                <a:srgbClr val="E64C66"/>
              </a:buClr>
              <a:buFontTx/>
              <a:buNone/>
              <a:defRPr sz="4500" b="1" i="0" kern="1700" cap="none" spc="0" baseline="0">
                <a:solidFill>
                  <a:srgbClr val="333E48"/>
                </a:solidFill>
                <a:latin typeface="Calibri" panose="020F0502020204030204" pitchFamily="34" charset="0"/>
                <a:ea typeface="Lato Heavy" panose="020F0502020204030203" pitchFamily="34" charset="0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700"/>
              </a:lnSpc>
            </a:pPr>
            <a:r>
              <a:rPr lang="en-GB" sz="3500" dirty="0"/>
              <a:t>Instruction winning professional photography that differentiates you from your competition</a:t>
            </a:r>
            <a:r>
              <a:rPr lang="en-GB" sz="3500" dirty="0">
                <a:solidFill>
                  <a:srgbClr val="E64C66"/>
                </a:solidFill>
              </a:rPr>
              <a:t>.</a:t>
            </a:r>
            <a:endParaRPr lang="en-US" sz="3500" dirty="0">
              <a:solidFill>
                <a:srgbClr val="E64C66"/>
              </a:solidFill>
            </a:endParaRPr>
          </a:p>
          <a:p>
            <a:pPr>
              <a:lnSpc>
                <a:spcPts val="3700"/>
              </a:lnSpc>
            </a:pPr>
            <a:endParaRPr lang="en-US" sz="3500" dirty="0"/>
          </a:p>
        </p:txBody>
      </p:sp>
      <p:sp>
        <p:nvSpPr>
          <p:cNvPr id="26" name="Rectangle 7">
            <a:extLst>
              <a:ext uri="{FF2B5EF4-FFF2-40B4-BE49-F238E27FC236}">
                <a16:creationId xmlns:a16="http://schemas.microsoft.com/office/drawing/2014/main" id="{C7B76A87-C6E8-F344-AC75-1F998EA414FB}"/>
              </a:ext>
            </a:extLst>
          </p:cNvPr>
          <p:cNvSpPr/>
          <p:nvPr/>
        </p:nvSpPr>
        <p:spPr>
          <a:xfrm rot="5400000">
            <a:off x="9648005" y="4308584"/>
            <a:ext cx="732279" cy="4370392"/>
          </a:xfrm>
          <a:custGeom>
            <a:avLst/>
            <a:gdLst>
              <a:gd name="connsiteX0" fmla="*/ 0 w 2024743"/>
              <a:gd name="connsiteY0" fmla="*/ 0 h 2024743"/>
              <a:gd name="connsiteX1" fmla="*/ 2024743 w 2024743"/>
              <a:gd name="connsiteY1" fmla="*/ 0 h 2024743"/>
              <a:gd name="connsiteX2" fmla="*/ 2024743 w 2024743"/>
              <a:gd name="connsiteY2" fmla="*/ 2024743 h 2024743"/>
              <a:gd name="connsiteX3" fmla="*/ 0 w 2024743"/>
              <a:gd name="connsiteY3" fmla="*/ 2024743 h 2024743"/>
              <a:gd name="connsiteX4" fmla="*/ 0 w 2024743"/>
              <a:gd name="connsiteY4" fmla="*/ 0 h 2024743"/>
              <a:gd name="connsiteX0" fmla="*/ 48986 w 2073729"/>
              <a:gd name="connsiteY0" fmla="*/ 0 h 2024743"/>
              <a:gd name="connsiteX1" fmla="*/ 2073729 w 2073729"/>
              <a:gd name="connsiteY1" fmla="*/ 0 h 2024743"/>
              <a:gd name="connsiteX2" fmla="*/ 2073729 w 2073729"/>
              <a:gd name="connsiteY2" fmla="*/ 2024743 h 2024743"/>
              <a:gd name="connsiteX3" fmla="*/ 0 w 2073729"/>
              <a:gd name="connsiteY3" fmla="*/ 0 h 2024743"/>
              <a:gd name="connsiteX4" fmla="*/ 48986 w 2073729"/>
              <a:gd name="connsiteY4" fmla="*/ 0 h 2024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3729" h="2024743">
                <a:moveTo>
                  <a:pt x="48986" y="0"/>
                </a:moveTo>
                <a:lnTo>
                  <a:pt x="2073729" y="0"/>
                </a:lnTo>
                <a:lnTo>
                  <a:pt x="2073729" y="2024743"/>
                </a:lnTo>
                <a:lnTo>
                  <a:pt x="0" y="0"/>
                </a:lnTo>
                <a:lnTo>
                  <a:pt x="48986" y="0"/>
                </a:lnTo>
                <a:close/>
              </a:path>
            </a:pathLst>
          </a:custGeom>
          <a:solidFill>
            <a:srgbClr val="10A8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A close up of a sign&#10;&#10;Description automatically generated">
            <a:extLst>
              <a:ext uri="{FF2B5EF4-FFF2-40B4-BE49-F238E27FC236}">
                <a16:creationId xmlns:a16="http://schemas.microsoft.com/office/drawing/2014/main" id="{85ED3327-AD37-E640-8AF3-AD17E87EF7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894" y="6182358"/>
            <a:ext cx="1446277" cy="2452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CBDB90A-80A3-6B48-8C46-AA77DAB1705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3837" y="6365481"/>
            <a:ext cx="319360" cy="276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880467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3709AC2F-52C8-4C41-9259-9011CADAAE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5011" y="3089201"/>
            <a:ext cx="5150276" cy="1314434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Low cost, high quality videos with up to </a:t>
            </a:r>
            <a:b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60 seconds of content with professional voiceover. Showcasing the property &amp; local area to engage prospective buyers and tenants</a:t>
            </a:r>
            <a:endParaRPr lang="en-US" sz="1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4EC1251-97B5-FF4B-931E-49CEF90E46B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5615" y="1198945"/>
            <a:ext cx="5730686" cy="1823754"/>
          </a:xfrm>
        </p:spPr>
        <p:txBody>
          <a:bodyPr>
            <a:normAutofit/>
          </a:bodyPr>
          <a:lstStyle/>
          <a:p>
            <a:pPr>
              <a:lnSpc>
                <a:spcPts val="6500"/>
              </a:lnSpc>
            </a:pPr>
            <a:r>
              <a:rPr lang="en-US" sz="7500" dirty="0"/>
              <a:t>Video Trailers</a:t>
            </a:r>
            <a:r>
              <a:rPr lang="en-US" sz="7500" dirty="0">
                <a:solidFill>
                  <a:srgbClr val="E64C66"/>
                </a:solidFill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E8CA64-7785-5043-B3C8-DECBFF1DD4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178" y="4771014"/>
            <a:ext cx="836796" cy="675874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AB500D8-7176-1A4A-9C4C-1B9F88D1E3BA}"/>
              </a:ext>
            </a:extLst>
          </p:cNvPr>
          <p:cNvSpPr txBox="1">
            <a:spLocks/>
          </p:cNvSpPr>
          <p:nvPr/>
        </p:nvSpPr>
        <p:spPr>
          <a:xfrm>
            <a:off x="2117503" y="4692184"/>
            <a:ext cx="4318797" cy="2149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10A8AB"/>
              </a:buClr>
              <a:buFont typeface="Arial" panose="020B0604020202020204" pitchFamily="34" charset="0"/>
              <a:buChar char="•"/>
              <a:defRPr sz="2500" b="0" i="0" kern="1200" baseline="0">
                <a:solidFill>
                  <a:srgbClr val="333E48"/>
                </a:solidFill>
                <a:latin typeface="Arial" panose="020B0604020202020204" pitchFamily="34" charset="0"/>
                <a:ea typeface="Lato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33E48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rgbClr val="333E48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FACT</a:t>
            </a:r>
            <a:r>
              <a:rPr lang="en-US" sz="2800" b="1" dirty="0">
                <a:solidFill>
                  <a:srgbClr val="E64C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br>
              <a:rPr lang="en-US" sz="2800" b="1" dirty="0">
                <a:solidFill>
                  <a:srgbClr val="E64C66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10A8A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90% of our viewers watch video trailers all the way </a:t>
            </a:r>
            <a:br>
              <a:rPr lang="en-US" sz="2800" b="1" dirty="0">
                <a:solidFill>
                  <a:srgbClr val="10A8A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10A8A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the end!</a:t>
            </a:r>
          </a:p>
          <a:p>
            <a:endParaRPr lang="en-US" sz="2800" dirty="0">
              <a:solidFill>
                <a:srgbClr val="E64C66"/>
              </a:solidFill>
              <a:latin typeface="+mn-lt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EEA9FA7-10FA-D843-ADD6-2D4CF62FD3E8}"/>
              </a:ext>
            </a:extLst>
          </p:cNvPr>
          <p:cNvSpPr txBox="1">
            <a:spLocks/>
          </p:cNvSpPr>
          <p:nvPr/>
        </p:nvSpPr>
        <p:spPr>
          <a:xfrm>
            <a:off x="6632435" y="928913"/>
            <a:ext cx="3623566" cy="1645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10A8AB"/>
              </a:buClr>
              <a:buFont typeface="Arial"/>
              <a:buChar char="•"/>
              <a:defRPr sz="2500" b="0" i="0" kern="1200" baseline="0">
                <a:solidFill>
                  <a:srgbClr val="333E48"/>
                </a:solidFill>
                <a:latin typeface="Lato" charset="0"/>
                <a:ea typeface="Lato" charset="0"/>
                <a:cs typeface="Lato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rgbClr val="333E48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500" kern="1200">
                <a:solidFill>
                  <a:srgbClr val="333E48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460"/>
              </a:lnSpc>
              <a:buNone/>
            </a:pPr>
            <a:r>
              <a:rPr lang="en-US" sz="3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STAND OUT FROM COMPETITORS</a:t>
            </a:r>
            <a:r>
              <a:rPr lang="en-US" sz="3000" b="1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ONLINE</a:t>
            </a:r>
            <a:endParaRPr lang="en-US" sz="3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648FA55-71F4-984A-B34D-9399C3041165}"/>
              </a:ext>
            </a:extLst>
          </p:cNvPr>
          <p:cNvSpPr txBox="1">
            <a:spLocks/>
          </p:cNvSpPr>
          <p:nvPr/>
        </p:nvSpPr>
        <p:spPr>
          <a:xfrm>
            <a:off x="7251412" y="2601847"/>
            <a:ext cx="3406195" cy="13151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10A8AB"/>
              </a:buClr>
              <a:buFont typeface="Arial"/>
              <a:buChar char="•"/>
              <a:defRPr sz="2500" b="0" i="0" kern="1200" baseline="0">
                <a:solidFill>
                  <a:srgbClr val="333E48"/>
                </a:solidFill>
                <a:latin typeface="Lato" charset="0"/>
                <a:ea typeface="Lato" charset="0"/>
                <a:cs typeface="Lato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rgbClr val="333E48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500" kern="1200">
                <a:solidFill>
                  <a:srgbClr val="333E48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460"/>
              </a:lnSpc>
              <a:buNone/>
            </a:pPr>
            <a:r>
              <a:rPr lang="en-US" sz="3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ATTRACT MORE </a:t>
            </a:r>
            <a:br>
              <a:rPr lang="en-US" sz="3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OUT-OF-AREA BUYERS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237A48D-01C2-A34F-8D26-54C653065513}"/>
              </a:ext>
            </a:extLst>
          </p:cNvPr>
          <p:cNvSpPr txBox="1">
            <a:spLocks/>
          </p:cNvSpPr>
          <p:nvPr/>
        </p:nvSpPr>
        <p:spPr>
          <a:xfrm>
            <a:off x="7959125" y="4332974"/>
            <a:ext cx="3060205" cy="15382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10A8AB"/>
              </a:buClr>
              <a:buFont typeface="Arial"/>
              <a:buChar char="•"/>
              <a:defRPr sz="2500" b="0" i="0" kern="1200" baseline="0">
                <a:solidFill>
                  <a:srgbClr val="333E48"/>
                </a:solidFill>
                <a:latin typeface="Lato" charset="0"/>
                <a:ea typeface="Lato" charset="0"/>
                <a:cs typeface="Lato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rgbClr val="333E48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500" kern="1200">
                <a:solidFill>
                  <a:srgbClr val="333E48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460"/>
              </a:lnSpc>
              <a:buNone/>
            </a:pPr>
            <a:r>
              <a:rPr lang="en-US" sz="3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INCREASE BRAND &amp; VIEWER</a:t>
            </a:r>
            <a:r>
              <a:rPr lang="en-US" sz="3000" b="1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ENGAGEMENT</a:t>
            </a:r>
            <a:endParaRPr lang="en-US" sz="3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8B6E31-3CDD-E242-AE3E-F25EAAD753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89" y="546892"/>
            <a:ext cx="1406867" cy="28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232256"/>
      </p:ext>
    </p:extLst>
  </p:cSld>
  <p:clrMapOvr>
    <a:masterClrMapping/>
  </p:clrMapOvr>
  <p:transition spd="med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8100A6BB-13AA-A243-95F3-662E87F97F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1745" y="2825137"/>
            <a:ext cx="4891157" cy="1865158"/>
          </a:xfrm>
        </p:spPr>
        <p:txBody>
          <a:bodyPr>
            <a:normAutofit/>
          </a:bodyPr>
          <a:lstStyle/>
          <a:p>
            <a:pPr marL="0" indent="0">
              <a:lnSpc>
                <a:spcPts val="2740"/>
              </a:lnSpc>
              <a:buNone/>
            </a:pPr>
            <a:r>
              <a:rPr lang="en-GB" sz="1900"/>
              <a:t>Floor plans offer structure to the photos, allowing the buyer to understand the layout and flow of the property in a single frame </a:t>
            </a:r>
            <a:endParaRPr lang="en-US" sz="190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AD19F5B-29DC-0F4E-A266-FA68E3169E9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9609" y="1873023"/>
            <a:ext cx="5730686" cy="1823754"/>
          </a:xfrm>
        </p:spPr>
        <p:txBody>
          <a:bodyPr>
            <a:normAutofit/>
          </a:bodyPr>
          <a:lstStyle/>
          <a:p>
            <a:pPr>
              <a:lnSpc>
                <a:spcPts val="6500"/>
              </a:lnSpc>
            </a:pPr>
            <a:r>
              <a:rPr lang="en-US" sz="7500" dirty="0"/>
              <a:t>Floor Plans</a:t>
            </a:r>
            <a:r>
              <a:rPr lang="en-US" sz="7500" dirty="0">
                <a:solidFill>
                  <a:srgbClr val="E64C66"/>
                </a:solidFill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D95A73-A4A7-2849-9CCC-B6FC94F729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239" y="4521336"/>
            <a:ext cx="773579" cy="807213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C586CA3-2696-354C-A364-50A1C9985DE5}"/>
              </a:ext>
            </a:extLst>
          </p:cNvPr>
          <p:cNvSpPr txBox="1">
            <a:spLocks/>
          </p:cNvSpPr>
          <p:nvPr/>
        </p:nvSpPr>
        <p:spPr>
          <a:xfrm>
            <a:off x="1849869" y="4470308"/>
            <a:ext cx="4334561" cy="1872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10A8AB"/>
              </a:buClr>
              <a:buFont typeface="Arial" panose="020B0604020202020204" pitchFamily="34" charset="0"/>
              <a:buChar char="•"/>
              <a:defRPr sz="2500" b="0" i="0" kern="1200" baseline="0">
                <a:solidFill>
                  <a:srgbClr val="333E48"/>
                </a:solidFill>
                <a:latin typeface="Arial" panose="020B0604020202020204" pitchFamily="34" charset="0"/>
                <a:ea typeface="Lato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33E48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rgbClr val="333E48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000" b="1" dirty="0">
                <a:latin typeface="Calibri" panose="020F0502020204030204" pitchFamily="34" charset="0"/>
                <a:cs typeface="Calibri" panose="020F0502020204030204" pitchFamily="34" charset="0"/>
              </a:rPr>
              <a:t>FACT</a:t>
            </a:r>
            <a:r>
              <a:rPr lang="en-US" sz="3000" b="1" dirty="0">
                <a:solidFill>
                  <a:srgbClr val="E64C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br>
              <a:rPr lang="en-US" sz="2800" b="1" dirty="0">
                <a:solidFill>
                  <a:srgbClr val="E64C66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10A8A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Get</a:t>
            </a:r>
            <a:r>
              <a:rPr lang="en-US" sz="2800" b="1" dirty="0">
                <a:solidFill>
                  <a:srgbClr val="E64C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10A8A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30% more qualified enquiries with a floor plan!</a:t>
            </a:r>
          </a:p>
          <a:p>
            <a:endParaRPr lang="en-US" sz="2800" dirty="0">
              <a:solidFill>
                <a:srgbClr val="E64C66"/>
              </a:solidFill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C38102-C956-A346-9D73-405D7AAA42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769" y="1244420"/>
            <a:ext cx="1433726" cy="316263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CEAA6C4-3A2F-3146-AE9D-DCF51769068E}"/>
              </a:ext>
            </a:extLst>
          </p:cNvPr>
          <p:cNvSpPr txBox="1">
            <a:spLocks/>
          </p:cNvSpPr>
          <p:nvPr/>
        </p:nvSpPr>
        <p:spPr>
          <a:xfrm>
            <a:off x="6310295" y="837000"/>
            <a:ext cx="4373968" cy="105532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900"/>
              </a:lnSpc>
              <a:spcBef>
                <a:spcPts val="0"/>
              </a:spcBef>
              <a:buNone/>
            </a:pPr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20% OF BUYERS WOULD IGNORE PROPERTIES </a:t>
            </a:r>
            <a:br>
              <a:rPr lang="en-GB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WITHOUT A FLOOR PLAN  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  <a:ea typeface="Lato Semibold" panose="020F0502020204030203" pitchFamily="34" charset="0"/>
              <a:cs typeface="Calibri" panose="020F050202020403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D16E095-1B82-FA4A-82BD-99DBF0C7701C}"/>
              </a:ext>
            </a:extLst>
          </p:cNvPr>
          <p:cNvSpPr txBox="1">
            <a:spLocks/>
          </p:cNvSpPr>
          <p:nvPr/>
        </p:nvSpPr>
        <p:spPr>
          <a:xfrm>
            <a:off x="6849783" y="2630508"/>
            <a:ext cx="4313603" cy="82852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900"/>
              </a:lnSpc>
              <a:spcBef>
                <a:spcPts val="0"/>
              </a:spcBef>
              <a:buNone/>
            </a:pPr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HELP BUYERS &amp; APPLICANTS VISUALISE THE SPACE </a:t>
            </a:r>
            <a:endParaRPr lang="en-US" b="1">
              <a:solidFill>
                <a:schemeClr val="bg1"/>
              </a:solidFill>
              <a:latin typeface="Calibri" panose="020F0502020204030204" pitchFamily="34" charset="0"/>
              <a:ea typeface="Lato Semibold" panose="020F0502020204030203" pitchFamily="34" charset="0"/>
              <a:cs typeface="Calibri" panose="020F0502020204030204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59495BB-F1B4-5F4B-BC5D-0689EA7CBB21}"/>
              </a:ext>
            </a:extLst>
          </p:cNvPr>
          <p:cNvSpPr txBox="1">
            <a:spLocks/>
          </p:cNvSpPr>
          <p:nvPr/>
        </p:nvSpPr>
        <p:spPr>
          <a:xfrm>
            <a:off x="7551459" y="4308681"/>
            <a:ext cx="3790832" cy="10037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900"/>
              </a:lnSpc>
              <a:spcBef>
                <a:spcPts val="0"/>
              </a:spcBef>
              <a:buNone/>
            </a:pPr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FLOOR PLAN LEAD TO A CLICK-THROUGH INCREASE OF 52%  </a:t>
            </a:r>
            <a:endParaRPr lang="en-US" b="1">
              <a:solidFill>
                <a:schemeClr val="bg1"/>
              </a:solidFill>
              <a:latin typeface="Calibri" panose="020F0502020204030204" pitchFamily="34" charset="0"/>
              <a:ea typeface="Lato Semibold" panose="020F0502020204030203" pitchFamily="34" charset="0"/>
              <a:cs typeface="Calibri" panose="020F0502020204030204" pitchFamily="34" charset="0"/>
            </a:endParaRP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6FA35680-9675-4CFF-80FD-4DFBD8D9E2C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4F330EA0-6259-45E4-8302-FCC0D909BE9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827277"/>
      </p:ext>
    </p:extLst>
  </p:cSld>
  <p:clrMapOvr>
    <a:masterClrMapping/>
  </p:clrMapOvr>
  <p:transition spd="med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BB2356F-62C9-6F43-9558-8F651D9825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8386" y="2977832"/>
            <a:ext cx="4335629" cy="1314434"/>
          </a:xfrm>
        </p:spPr>
        <p:txBody>
          <a:bodyPr>
            <a:norm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Immerse more viewers with 360° visual content and explore even more of a property!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2855BEB-ADA9-A246-B14C-E0D025F3B1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5615" y="1643765"/>
            <a:ext cx="5730686" cy="1823754"/>
          </a:xfrm>
        </p:spPr>
        <p:txBody>
          <a:bodyPr>
            <a:normAutofit/>
          </a:bodyPr>
          <a:lstStyle/>
          <a:p>
            <a:pPr>
              <a:lnSpc>
                <a:spcPts val="6500"/>
              </a:lnSpc>
            </a:pPr>
            <a:r>
              <a:rPr lang="en-US" sz="7500" dirty="0"/>
              <a:t>360 Tours</a:t>
            </a:r>
            <a:r>
              <a:rPr lang="en-US" sz="7500" dirty="0">
                <a:solidFill>
                  <a:srgbClr val="E64C66"/>
                </a:solidFill>
              </a:rPr>
              <a:t>.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244F784-8F95-7B45-91A6-5347936442F5}"/>
              </a:ext>
            </a:extLst>
          </p:cNvPr>
          <p:cNvSpPr txBox="1">
            <a:spLocks/>
          </p:cNvSpPr>
          <p:nvPr/>
        </p:nvSpPr>
        <p:spPr>
          <a:xfrm>
            <a:off x="2167113" y="4551737"/>
            <a:ext cx="3965051" cy="2149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10A8AB"/>
              </a:buClr>
              <a:buFont typeface="Arial" panose="020B0604020202020204" pitchFamily="34" charset="0"/>
              <a:buChar char="•"/>
              <a:defRPr sz="2500" b="0" i="0" kern="1200" baseline="0">
                <a:solidFill>
                  <a:srgbClr val="333E48"/>
                </a:solidFill>
                <a:latin typeface="Arial" panose="020B0604020202020204" pitchFamily="34" charset="0"/>
                <a:ea typeface="Lato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33E48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rgbClr val="333E48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FACT</a:t>
            </a:r>
            <a:r>
              <a:rPr lang="en-US" sz="2800" b="1" dirty="0">
                <a:solidFill>
                  <a:srgbClr val="E64C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br>
              <a:rPr lang="en-US" sz="2800" b="1" dirty="0">
                <a:solidFill>
                  <a:srgbClr val="E64C66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10A8A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360 tours attract higher quality applicants</a:t>
            </a:r>
            <a:endParaRPr lang="en-US" sz="2800" dirty="0">
              <a:solidFill>
                <a:srgbClr val="E64C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F417BEA-1BD7-914A-BE54-9A9DD608E0A2}"/>
              </a:ext>
            </a:extLst>
          </p:cNvPr>
          <p:cNvSpPr txBox="1">
            <a:spLocks/>
          </p:cNvSpPr>
          <p:nvPr/>
        </p:nvSpPr>
        <p:spPr>
          <a:xfrm>
            <a:off x="5872145" y="798494"/>
            <a:ext cx="4373968" cy="105532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900"/>
              </a:lnSpc>
              <a:spcBef>
                <a:spcPts val="0"/>
              </a:spcBef>
              <a:buNone/>
            </a:pPr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UNDERSTAND THE</a:t>
            </a:r>
          </a:p>
          <a:p>
            <a:pPr marL="0" indent="0" algn="ctr">
              <a:lnSpc>
                <a:spcPts val="2900"/>
              </a:lnSpc>
              <a:spcBef>
                <a:spcPts val="0"/>
              </a:spcBef>
              <a:buNone/>
            </a:pPr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LAYOUT &amp; FLOW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  <a:ea typeface="Lato Semibold" panose="020F0502020204030203" pitchFamily="34" charset="0"/>
              <a:cs typeface="Calibri" panose="020F050202020403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8E0B693-1D3C-6748-99BC-C74AFB9492D5}"/>
              </a:ext>
            </a:extLst>
          </p:cNvPr>
          <p:cNvSpPr txBox="1">
            <a:spLocks/>
          </p:cNvSpPr>
          <p:nvPr/>
        </p:nvSpPr>
        <p:spPr>
          <a:xfrm>
            <a:off x="7383860" y="3414622"/>
            <a:ext cx="3760390" cy="82852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900"/>
              </a:lnSpc>
              <a:spcBef>
                <a:spcPts val="0"/>
              </a:spcBef>
              <a:buNone/>
            </a:pPr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ENGAGE MORE</a:t>
            </a:r>
          </a:p>
          <a:p>
            <a:pPr marL="0" indent="0" algn="ctr">
              <a:lnSpc>
                <a:spcPts val="2900"/>
              </a:lnSpc>
              <a:spcBef>
                <a:spcPts val="0"/>
              </a:spcBef>
              <a:buNone/>
            </a:pPr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VIEWERS FOR LONGER</a:t>
            </a:r>
            <a:endParaRPr lang="en-US" b="1">
              <a:solidFill>
                <a:schemeClr val="bg1"/>
              </a:solidFill>
              <a:latin typeface="Calibri" panose="020F0502020204030204" pitchFamily="34" charset="0"/>
              <a:ea typeface="Lato Semibold" panose="020F0502020204030203" pitchFamily="34" charset="0"/>
              <a:cs typeface="Calibri" panose="020F050202020403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446DD40-A5AC-5747-A392-AE9E72AAA3C2}"/>
              </a:ext>
            </a:extLst>
          </p:cNvPr>
          <p:cNvSpPr txBox="1">
            <a:spLocks/>
          </p:cNvSpPr>
          <p:nvPr/>
        </p:nvSpPr>
        <p:spPr>
          <a:xfrm>
            <a:off x="7722909" y="4755795"/>
            <a:ext cx="3790832" cy="10037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900"/>
              </a:lnSpc>
              <a:spcBef>
                <a:spcPts val="0"/>
              </a:spcBef>
              <a:buNone/>
            </a:pPr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CAPTURE MORE</a:t>
            </a:r>
          </a:p>
          <a:p>
            <a:pPr marL="0" indent="0" algn="ctr">
              <a:lnSpc>
                <a:spcPts val="2900"/>
              </a:lnSpc>
              <a:spcBef>
                <a:spcPts val="0"/>
              </a:spcBef>
              <a:buNone/>
            </a:pPr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THE PROPERTY</a:t>
            </a:r>
            <a:endParaRPr lang="en-US" b="1">
              <a:solidFill>
                <a:schemeClr val="bg1"/>
              </a:solidFill>
              <a:latin typeface="Calibri" panose="020F0502020204030204" pitchFamily="34" charset="0"/>
              <a:ea typeface="Lato Semibold" panose="020F0502020204030203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CB5802D-1B8D-BF44-90D6-57FFADF7E1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618" y="4685208"/>
            <a:ext cx="969683" cy="598922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BB8BE0E-2583-E548-9EF2-E16DE80C9784}"/>
              </a:ext>
            </a:extLst>
          </p:cNvPr>
          <p:cNvSpPr txBox="1">
            <a:spLocks/>
          </p:cNvSpPr>
          <p:nvPr/>
        </p:nvSpPr>
        <p:spPr>
          <a:xfrm>
            <a:off x="6468548" y="2031758"/>
            <a:ext cx="4373968" cy="105532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900"/>
              </a:lnSpc>
              <a:spcBef>
                <a:spcPts val="0"/>
              </a:spcBef>
              <a:buNone/>
            </a:pPr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FEEL LIKE YOU ARE</a:t>
            </a:r>
          </a:p>
          <a:p>
            <a:pPr marL="0" indent="0" algn="ctr">
              <a:lnSpc>
                <a:spcPts val="2900"/>
              </a:lnSpc>
              <a:spcBef>
                <a:spcPts val="0"/>
              </a:spcBef>
              <a:buNone/>
            </a:pPr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THE PROPERTY</a:t>
            </a:r>
            <a:endParaRPr lang="en-US" b="1">
              <a:solidFill>
                <a:schemeClr val="bg1"/>
              </a:solidFill>
              <a:latin typeface="Calibri" panose="020F0502020204030204" pitchFamily="34" charset="0"/>
              <a:ea typeface="Lato Semibold" panose="020F0502020204030203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C7B7397-1613-724E-958A-4ED0D64866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89" y="992044"/>
            <a:ext cx="1406867" cy="28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595970"/>
      </p:ext>
    </p:extLst>
  </p:cSld>
  <p:clrMapOvr>
    <a:masterClrMapping/>
  </p:clrMapOvr>
  <p:transition spd="med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18548637-CE11-3E44-A809-5D4EA0C93E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3444" y="3255625"/>
            <a:ext cx="4801141" cy="1932289"/>
          </a:xfrm>
        </p:spPr>
        <p:txBody>
          <a:bodyPr>
            <a:noAutofit/>
          </a:bodyPr>
          <a:lstStyle/>
          <a:p>
            <a:pPr marL="0" indent="0">
              <a:lnSpc>
                <a:spcPts val="2500"/>
              </a:lnSpc>
              <a:buNone/>
            </a:pP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An interactive platform where an applicant is walked and talked through a property while neither of you is actually there!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2B3A3B8-2A83-1D4D-8637-5493560C208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5615" y="1431871"/>
            <a:ext cx="5730686" cy="1823754"/>
          </a:xfrm>
        </p:spPr>
        <p:txBody>
          <a:bodyPr>
            <a:normAutofit/>
          </a:bodyPr>
          <a:lstStyle/>
          <a:p>
            <a:pPr>
              <a:lnSpc>
                <a:spcPts val="6500"/>
              </a:lnSpc>
            </a:pPr>
            <a:r>
              <a:rPr lang="en-US" sz="7500" dirty="0"/>
              <a:t>Smart </a:t>
            </a:r>
          </a:p>
          <a:p>
            <a:pPr>
              <a:lnSpc>
                <a:spcPts val="6500"/>
              </a:lnSpc>
            </a:pPr>
            <a:r>
              <a:rPr lang="en-US" sz="7500" dirty="0"/>
              <a:t>Viewing</a:t>
            </a:r>
            <a:r>
              <a:rPr lang="en-US" sz="7500" dirty="0">
                <a:solidFill>
                  <a:srgbClr val="E64C66"/>
                </a:solidFill>
              </a:rPr>
              <a:t>.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5A641F0-A8AF-FA42-9005-85D0215474FC}"/>
              </a:ext>
            </a:extLst>
          </p:cNvPr>
          <p:cNvSpPr txBox="1">
            <a:spLocks/>
          </p:cNvSpPr>
          <p:nvPr/>
        </p:nvSpPr>
        <p:spPr>
          <a:xfrm>
            <a:off x="1976546" y="4632824"/>
            <a:ext cx="4067166" cy="2149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10A8AB"/>
              </a:buClr>
              <a:buFont typeface="Arial" panose="020B0604020202020204" pitchFamily="34" charset="0"/>
              <a:buChar char="•"/>
              <a:defRPr sz="2500" b="0" i="0" kern="1200" baseline="0">
                <a:solidFill>
                  <a:srgbClr val="333E48"/>
                </a:solidFill>
                <a:latin typeface="Arial" panose="020B0604020202020204" pitchFamily="34" charset="0"/>
                <a:ea typeface="Lato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33E48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rgbClr val="333E48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FACT</a:t>
            </a:r>
            <a:r>
              <a:rPr lang="en-US" sz="2800" b="1" dirty="0">
                <a:solidFill>
                  <a:srgbClr val="E64C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br>
              <a:rPr lang="en-US" sz="2800" b="1" dirty="0">
                <a:solidFill>
                  <a:srgbClr val="E64C66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10A8A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Saves time, saves money, &amp; increases efficiency</a:t>
            </a:r>
            <a:r>
              <a:rPr lang="en-US" sz="2800" b="1" dirty="0">
                <a:solidFill>
                  <a:srgbClr val="10A8AB"/>
                </a:solidFill>
                <a:latin typeface="+mn-lt"/>
              </a:rPr>
              <a:t>.</a:t>
            </a:r>
          </a:p>
          <a:p>
            <a:pPr marL="0" indent="0">
              <a:buNone/>
            </a:pPr>
            <a:endParaRPr lang="en-US" sz="2800" b="1" dirty="0">
              <a:solidFill>
                <a:srgbClr val="10A8AB"/>
              </a:solidFill>
              <a:latin typeface="+mn-lt"/>
            </a:endParaRPr>
          </a:p>
          <a:p>
            <a:endParaRPr lang="en-US" sz="2800" dirty="0">
              <a:solidFill>
                <a:srgbClr val="E64C66"/>
              </a:solidFill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D0D71C-8B25-B646-ADC3-1E3DF8895E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615" y="4787754"/>
            <a:ext cx="788040" cy="756519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35D513D-6DA9-314A-8381-60DEDD8858ED}"/>
              </a:ext>
            </a:extLst>
          </p:cNvPr>
          <p:cNvSpPr txBox="1">
            <a:spLocks/>
          </p:cNvSpPr>
          <p:nvPr/>
        </p:nvSpPr>
        <p:spPr>
          <a:xfrm>
            <a:off x="5094873" y="444109"/>
            <a:ext cx="5037783" cy="13151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10A8AB"/>
              </a:buClr>
              <a:buFont typeface="Arial"/>
              <a:buChar char="•"/>
              <a:defRPr sz="2500" b="0" i="0" kern="1200" baseline="0">
                <a:solidFill>
                  <a:srgbClr val="333E48"/>
                </a:solidFill>
                <a:latin typeface="Lato" charset="0"/>
                <a:ea typeface="Lato" charset="0"/>
                <a:cs typeface="Lato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rgbClr val="333E48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500" kern="1200">
                <a:solidFill>
                  <a:srgbClr val="333E48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460"/>
              </a:lnSpc>
              <a:buNone/>
            </a:pPr>
            <a:r>
              <a:rPr lang="en-US" sz="3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ENHANCED APPLICANT QUALIFICATION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12B5047-6132-7046-B050-A41824C89AAD}"/>
              </a:ext>
            </a:extLst>
          </p:cNvPr>
          <p:cNvSpPr txBox="1">
            <a:spLocks/>
          </p:cNvSpPr>
          <p:nvPr/>
        </p:nvSpPr>
        <p:spPr>
          <a:xfrm>
            <a:off x="7720122" y="5164125"/>
            <a:ext cx="3926979" cy="1027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10A8AB"/>
              </a:buClr>
              <a:buFont typeface="Arial"/>
              <a:buChar char="•"/>
              <a:defRPr sz="2500" b="0" i="0" kern="1200" baseline="0">
                <a:solidFill>
                  <a:srgbClr val="333E48"/>
                </a:solidFill>
                <a:latin typeface="Lato" charset="0"/>
                <a:ea typeface="Lato" charset="0"/>
                <a:cs typeface="Lato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rgbClr val="333E48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500" kern="1200">
                <a:solidFill>
                  <a:srgbClr val="333E48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460"/>
              </a:lnSpc>
              <a:buNone/>
            </a:pPr>
            <a:r>
              <a:rPr lang="en-US" sz="3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GAIN MARKET SHARE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CBC81CF-46D3-584A-909A-22F788B55585}"/>
              </a:ext>
            </a:extLst>
          </p:cNvPr>
          <p:cNvSpPr txBox="1">
            <a:spLocks/>
          </p:cNvSpPr>
          <p:nvPr/>
        </p:nvSpPr>
        <p:spPr>
          <a:xfrm>
            <a:off x="7311033" y="3453561"/>
            <a:ext cx="3448345" cy="9627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10A8AB"/>
              </a:buClr>
              <a:buFont typeface="Arial"/>
              <a:buChar char="•"/>
              <a:defRPr sz="2500" b="0" i="0" kern="1200" baseline="0">
                <a:solidFill>
                  <a:srgbClr val="333E48"/>
                </a:solidFill>
                <a:latin typeface="Lato" charset="0"/>
                <a:ea typeface="Lato" charset="0"/>
                <a:cs typeface="Lato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rgbClr val="333E48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500" kern="1200">
                <a:solidFill>
                  <a:srgbClr val="333E48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460"/>
              </a:lnSpc>
              <a:buNone/>
            </a:pPr>
            <a:r>
              <a:rPr lang="en-US" sz="3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REDUCE VIEWING TO OFFER RATIO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786D2DF-2E30-4E97-91FF-1FB2931757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820" y="678093"/>
            <a:ext cx="1433726" cy="375519"/>
          </a:xfrm>
          <a:prstGeom prst="rect">
            <a:avLst/>
          </a:prstGeom>
        </p:spPr>
      </p:pic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6A77272F-CA52-4875-A07D-89C2C028D414}"/>
              </a:ext>
            </a:extLst>
          </p:cNvPr>
          <p:cNvSpPr txBox="1">
            <a:spLocks/>
          </p:cNvSpPr>
          <p:nvPr/>
        </p:nvSpPr>
        <p:spPr>
          <a:xfrm>
            <a:off x="250566" y="6110257"/>
            <a:ext cx="6650960" cy="19322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10A8AB"/>
              </a:buClr>
              <a:buFont typeface="Arial"/>
              <a:buChar char="•"/>
              <a:defRPr sz="2500" b="0" i="0" kern="1200" baseline="0">
                <a:solidFill>
                  <a:srgbClr val="333E48"/>
                </a:solidFill>
                <a:latin typeface="Arial" panose="020B0604020202020204" pitchFamily="34" charset="0"/>
                <a:ea typeface="Lato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rgbClr val="333E48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500" kern="1200">
                <a:solidFill>
                  <a:srgbClr val="333E48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500"/>
              </a:lnSpc>
              <a:buFont typeface="Arial"/>
              <a:buNone/>
            </a:pPr>
            <a:r>
              <a:rPr lang="en-GB" sz="1900" i="1" dirty="0">
                <a:latin typeface="Calibri" panose="020F0502020204030204" pitchFamily="34" charset="0"/>
                <a:cs typeface="Calibri" panose="020F0502020204030204" pitchFamily="34" charset="0"/>
              </a:rPr>
              <a:t>*Smart First virtual viewings on average cover 2 properties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123084FD-314C-46F9-9D38-EAE8A97D2FEF}"/>
              </a:ext>
            </a:extLst>
          </p:cNvPr>
          <p:cNvSpPr txBox="1">
            <a:spLocks/>
          </p:cNvSpPr>
          <p:nvPr/>
        </p:nvSpPr>
        <p:spPr>
          <a:xfrm>
            <a:off x="6400773" y="1959079"/>
            <a:ext cx="5037783" cy="13151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10A8AB"/>
              </a:buClr>
              <a:buFont typeface="Arial"/>
              <a:buChar char="•"/>
              <a:defRPr sz="2500" b="0" i="0" kern="1200" baseline="0">
                <a:solidFill>
                  <a:srgbClr val="333E48"/>
                </a:solidFill>
                <a:latin typeface="Lato" charset="0"/>
                <a:ea typeface="Lato" charset="0"/>
                <a:cs typeface="Lato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rgbClr val="333E48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500" kern="1200">
                <a:solidFill>
                  <a:srgbClr val="333E48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460"/>
              </a:lnSpc>
              <a:buNone/>
            </a:pPr>
            <a:r>
              <a:rPr lang="en-US" sz="3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RELEASE VALUABLE TIME TO BUSINESS GENERATION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FB842936-4C10-4E5A-A796-1FB9530A93F5}"/>
              </a:ext>
            </a:extLst>
          </p:cNvPr>
          <p:cNvSpPr txBox="1">
            <a:spLocks/>
          </p:cNvSpPr>
          <p:nvPr/>
        </p:nvSpPr>
        <p:spPr>
          <a:xfrm>
            <a:off x="5201231" y="1143163"/>
            <a:ext cx="5037783" cy="5210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10A8AB"/>
              </a:buClr>
              <a:buFont typeface="Arial"/>
              <a:buChar char="•"/>
              <a:defRPr sz="2500" b="0" i="0" kern="1200" baseline="0">
                <a:solidFill>
                  <a:srgbClr val="333E48"/>
                </a:solidFill>
                <a:latin typeface="Lato" charset="0"/>
                <a:ea typeface="Lato" charset="0"/>
                <a:cs typeface="Lato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rgbClr val="333E48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500" kern="1200">
                <a:solidFill>
                  <a:srgbClr val="333E48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460"/>
              </a:lnSpc>
              <a:buNone/>
            </a:pPr>
            <a:r>
              <a:rPr lang="en-US" sz="1600" b="1" i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Following our Smart First approach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5F4138B2-0B7F-4B78-950D-97E7A376C26D}"/>
              </a:ext>
            </a:extLst>
          </p:cNvPr>
          <p:cNvSpPr txBox="1">
            <a:spLocks/>
          </p:cNvSpPr>
          <p:nvPr/>
        </p:nvSpPr>
        <p:spPr>
          <a:xfrm>
            <a:off x="6400772" y="2715692"/>
            <a:ext cx="5037783" cy="5210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10A8AB"/>
              </a:buClr>
              <a:buFont typeface="Arial"/>
              <a:buChar char="•"/>
              <a:defRPr sz="2500" b="0" i="0" kern="1200" baseline="0">
                <a:solidFill>
                  <a:srgbClr val="333E48"/>
                </a:solidFill>
                <a:latin typeface="Lato" charset="0"/>
                <a:ea typeface="Lato" charset="0"/>
                <a:cs typeface="Lato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rgbClr val="333E48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500" kern="1200">
                <a:solidFill>
                  <a:srgbClr val="333E48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460"/>
              </a:lnSpc>
              <a:buNone/>
            </a:pPr>
            <a:r>
              <a:rPr lang="en-US" sz="1600" b="1" i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Physical viewing 1Hr vs Smart First 10 Mins*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CB7BB9DC-DECB-448A-AB73-BE206D166406}"/>
              </a:ext>
            </a:extLst>
          </p:cNvPr>
          <p:cNvSpPr txBox="1">
            <a:spLocks/>
          </p:cNvSpPr>
          <p:nvPr/>
        </p:nvSpPr>
        <p:spPr>
          <a:xfrm>
            <a:off x="6874258" y="4164501"/>
            <a:ext cx="5037783" cy="8274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10A8AB"/>
              </a:buClr>
              <a:buFont typeface="Arial"/>
              <a:buChar char="•"/>
              <a:defRPr sz="2500" b="0" i="0" kern="1200" baseline="0">
                <a:solidFill>
                  <a:srgbClr val="333E48"/>
                </a:solidFill>
                <a:latin typeface="Lato" charset="0"/>
                <a:ea typeface="Lato" charset="0"/>
                <a:cs typeface="Lato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rgbClr val="333E48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500" kern="1200">
                <a:solidFill>
                  <a:srgbClr val="333E48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i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35% Improvement / Buyer more likely to offer on first physical If following a Smart First viewing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A12880FA-A99F-467E-83B2-DB214BA328A0}"/>
              </a:ext>
            </a:extLst>
          </p:cNvPr>
          <p:cNvSpPr txBox="1">
            <a:spLocks/>
          </p:cNvSpPr>
          <p:nvPr/>
        </p:nvSpPr>
        <p:spPr>
          <a:xfrm>
            <a:off x="7266814" y="5544273"/>
            <a:ext cx="5037783" cy="8274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10A8AB"/>
              </a:buClr>
              <a:buFont typeface="Arial"/>
              <a:buChar char="•"/>
              <a:defRPr sz="2500" b="0" i="0" kern="1200" baseline="0">
                <a:solidFill>
                  <a:srgbClr val="333E48"/>
                </a:solidFill>
                <a:latin typeface="Lato" charset="0"/>
                <a:ea typeface="Lato" charset="0"/>
                <a:cs typeface="Lato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rgbClr val="333E48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500" kern="1200">
                <a:solidFill>
                  <a:srgbClr val="333E48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i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Vendors feel safer with Smart First</a:t>
            </a:r>
          </a:p>
          <a:p>
            <a:pPr marL="0" indent="0" algn="ctr">
              <a:buNone/>
            </a:pPr>
            <a:r>
              <a:rPr lang="en-US" sz="1600" b="1" i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Instructions generated from Smart First</a:t>
            </a:r>
          </a:p>
        </p:txBody>
      </p:sp>
    </p:spTree>
    <p:extLst>
      <p:ext uri="{BB962C8B-B14F-4D97-AF65-F5344CB8AC3E}">
        <p14:creationId xmlns:p14="http://schemas.microsoft.com/office/powerpoint/2010/main" val="1241024908"/>
      </p:ext>
    </p:extLst>
  </p:cSld>
  <p:clrMapOvr>
    <a:masterClrMapping/>
  </p:clrMapOvr>
  <p:transition spd="med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Comments xmlns="0f22cc7f-68d5-45a6-bf29-677209080968" xsi:nil="true"/>
    <_ip_UnifiedCompliancePolicyProperties xmlns="http://schemas.microsoft.com/sharepoint/v3" xsi:nil="true"/>
    <SharedWithUsers xmlns="4caa3a48-a970-4775-bc5e-dff2a2e1580d">
      <UserInfo>
        <DisplayName>Emma Lee</DisplayName>
        <AccountId>31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4508DCA48277645A94A9B129F4EA8EB" ma:contentTypeVersion="18" ma:contentTypeDescription="Create a new document." ma:contentTypeScope="" ma:versionID="8ea4802af12c29728e967b2dd28e934b">
  <xsd:schema xmlns:xsd="http://www.w3.org/2001/XMLSchema" xmlns:xs="http://www.w3.org/2001/XMLSchema" xmlns:p="http://schemas.microsoft.com/office/2006/metadata/properties" xmlns:ns1="http://schemas.microsoft.com/sharepoint/v3" xmlns:ns2="4caa3a48-a970-4775-bc5e-dff2a2e1580d" xmlns:ns3="0f22cc7f-68d5-45a6-bf29-677209080968" targetNamespace="http://schemas.microsoft.com/office/2006/metadata/properties" ma:root="true" ma:fieldsID="78411455f756189b61beeeba64e0c563" ns1:_="" ns2:_="" ns3:_="">
    <xsd:import namespace="http://schemas.microsoft.com/sharepoint/v3"/>
    <xsd:import namespace="4caa3a48-a970-4775-bc5e-dff2a2e1580d"/>
    <xsd:import namespace="0f22cc7f-68d5-45a6-bf29-67720908096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Comment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EventHashCode" minOccurs="0"/>
                <xsd:element ref="ns3:MediaServiceGenerationTime" minOccurs="0"/>
                <xsd:element ref="ns3:MediaServiceAutoTags" minOccurs="0"/>
                <xsd:element ref="ns3:MediaServiceOCR" minOccurs="0"/>
                <xsd:element ref="ns3:MediaServiceLocation" minOccurs="0"/>
                <xsd:element ref="ns1:_ip_UnifiedCompliancePolicyProperties" minOccurs="0"/>
                <xsd:element ref="ns1:_ip_UnifiedCompliancePolicyUIActio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aa3a48-a970-4775-bc5e-dff2a2e1580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2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3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22cc7f-68d5-45a6-bf29-677209080968" elementFormDefault="qualified">
    <xsd:import namespace="http://schemas.microsoft.com/office/2006/documentManagement/types"/>
    <xsd:import namespace="http://schemas.microsoft.com/office/infopath/2007/PartnerControls"/>
    <xsd:element name="Comments" ma:index="10" nillable="true" ma:displayName="Comments" ma:description="This will be a comments box to explain what can be found within the folder." ma:internalName="Comments">
      <xsd:simpleType>
        <xsd:restriction base="dms:Note">
          <xsd:maxLength value="255"/>
        </xsd:restriction>
      </xsd:simpleType>
    </xsd:element>
    <xsd:element name="MediaServiceMetadata" ma:index="14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Tags" ma:index="19" nillable="true" ma:displayName="Tags" ma:internalName="MediaServiceAutoTags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ServiceAutoKeyPoints" ma:index="2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 ma:index="11" ma:displayName="Category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44A5FCD-ADE2-49FE-97AE-906AE55BEA50}">
  <ds:schemaRefs>
    <ds:schemaRef ds:uri="http://purl.org/dc/terms/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0f22cc7f-68d5-45a6-bf29-677209080968"/>
    <ds:schemaRef ds:uri="http://schemas.openxmlformats.org/package/2006/metadata/core-properties"/>
    <ds:schemaRef ds:uri="http://schemas.microsoft.com/sharepoint/v3"/>
    <ds:schemaRef ds:uri="4caa3a48-a970-4775-bc5e-dff2a2e1580d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6EC6F50-51FF-4CD1-A275-7D006611A537}">
  <ds:schemaRefs>
    <ds:schemaRef ds:uri="0f22cc7f-68d5-45a6-bf29-677209080968"/>
    <ds:schemaRef ds:uri="4caa3a48-a970-4775-bc5e-dff2a2e1580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1106FD20-E1F9-49F2-AE87-C71272170DE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450</Words>
  <Application>Microsoft Office PowerPoint</Application>
  <PresentationFormat>Widescreen</PresentationFormat>
  <Paragraphs>62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Lato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Heather Padbury</dc:creator>
  <cp:lastModifiedBy>Richard Day</cp:lastModifiedBy>
  <cp:revision>4</cp:revision>
  <dcterms:created xsi:type="dcterms:W3CDTF">2018-05-09T09:56:47Z</dcterms:created>
  <dcterms:modified xsi:type="dcterms:W3CDTF">2021-03-01T14:20:37Z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0x01010094508DCA48277645A94A9B129F4EA8EB</vt:lpwstr>
  </property>
</Properties>
</file>